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0058400" cy="57419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8">
          <p15:clr>
            <a:srgbClr val="A4A3A4"/>
          </p15:clr>
        </p15:guide>
        <p15:guide id="2" pos="31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D447ED-4BC4-46C2-AC00-B112259BD32C}" v="23" dt="2026-07-08T13:30:06.3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4884" autoAdjust="0"/>
  </p:normalViewPr>
  <p:slideViewPr>
    <p:cSldViewPr snapToGrid="0">
      <p:cViewPr varScale="1">
        <p:scale>
          <a:sx n="96" d="100"/>
          <a:sy n="96" d="100"/>
        </p:scale>
        <p:origin x="773" y="72"/>
      </p:cViewPr>
      <p:guideLst>
        <p:guide orient="horz" pos="1808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rayanasamy, Sabarish, M.B.B.S." userId="3c99d50a-f184-491a-86e1-932a15d228be" providerId="ADAL" clId="{A3D2AE6D-6E53-440F-9E27-F255242E493B}"/>
    <pc:docChg chg="modSld">
      <pc:chgData name="Narayanasamy, Sabarish, M.B.B.S." userId="3c99d50a-f184-491a-86e1-932a15d228be" providerId="ADAL" clId="{A3D2AE6D-6E53-440F-9E27-F255242E493B}" dt="2026-07-08T13:30:59.435" v="59" actId="1076"/>
      <pc:docMkLst>
        <pc:docMk/>
      </pc:docMkLst>
      <pc:sldChg chg="addSp delSp modSp mod">
        <pc:chgData name="Narayanasamy, Sabarish, M.B.B.S." userId="3c99d50a-f184-491a-86e1-932a15d228be" providerId="ADAL" clId="{A3D2AE6D-6E53-440F-9E27-F255242E493B}" dt="2026-07-08T13:30:59.435" v="59" actId="1076"/>
        <pc:sldMkLst>
          <pc:docMk/>
          <pc:sldMk cId="1986295629" sldId="256"/>
        </pc:sldMkLst>
        <pc:spChg chg="mod">
          <ac:chgData name="Narayanasamy, Sabarish, M.B.B.S." userId="3c99d50a-f184-491a-86e1-932a15d228be" providerId="ADAL" clId="{A3D2AE6D-6E53-440F-9E27-F255242E493B}" dt="2026-07-08T13:30:59.435" v="59" actId="1076"/>
          <ac:spMkLst>
            <pc:docMk/>
            <pc:sldMk cId="1986295629" sldId="256"/>
            <ac:spMk id="3" creationId="{00000000-0000-0000-0000-000000000000}"/>
          </ac:spMkLst>
        </pc:spChg>
        <pc:spChg chg="mod">
          <ac:chgData name="Narayanasamy, Sabarish, M.B.B.S." userId="3c99d50a-f184-491a-86e1-932a15d228be" providerId="ADAL" clId="{A3D2AE6D-6E53-440F-9E27-F255242E493B}" dt="2026-07-08T13:28:00.495" v="2"/>
          <ac:spMkLst>
            <pc:docMk/>
            <pc:sldMk cId="1986295629" sldId="256"/>
            <ac:spMk id="4" creationId="{00000000-0000-0000-0000-000000000000}"/>
          </ac:spMkLst>
        </pc:spChg>
        <pc:spChg chg="add del mod">
          <ac:chgData name="Narayanasamy, Sabarish, M.B.B.S." userId="3c99d50a-f184-491a-86e1-932a15d228be" providerId="ADAL" clId="{A3D2AE6D-6E53-440F-9E27-F255242E493B}" dt="2026-07-08T13:28:35.796" v="7" actId="478"/>
          <ac:spMkLst>
            <pc:docMk/>
            <pc:sldMk cId="1986295629" sldId="256"/>
            <ac:spMk id="11" creationId="{00000000-0000-0000-0000-000000000000}"/>
          </ac:spMkLst>
        </pc:spChg>
        <pc:picChg chg="add del mod">
          <ac:chgData name="Narayanasamy, Sabarish, M.B.B.S." userId="3c99d50a-f184-491a-86e1-932a15d228be" providerId="ADAL" clId="{A3D2AE6D-6E53-440F-9E27-F255242E493B}" dt="2026-07-08T13:28:35.796" v="7" actId="478"/>
          <ac:picMkLst>
            <pc:docMk/>
            <pc:sldMk cId="1986295629" sldId="256"/>
            <ac:picMk id="1026" creationId="{436AB79F-6634-F10A-7BD6-7AC76966A1DA}"/>
          </ac:picMkLst>
        </pc:picChg>
        <pc:picChg chg="add mod">
          <ac:chgData name="Narayanasamy, Sabarish, M.B.B.S." userId="3c99d50a-f184-491a-86e1-932a15d228be" providerId="ADAL" clId="{A3D2AE6D-6E53-440F-9E27-F255242E493B}" dt="2026-07-08T13:29:38.480" v="20" actId="1076"/>
          <ac:picMkLst>
            <pc:docMk/>
            <pc:sldMk cId="1986295629" sldId="256"/>
            <ac:picMk id="1028" creationId="{AB744388-A70E-5669-54D0-113AAF38892B}"/>
          </ac:picMkLst>
        </pc:picChg>
        <pc:picChg chg="add mod">
          <ac:chgData name="Narayanasamy, Sabarish, M.B.B.S." userId="3c99d50a-f184-491a-86e1-932a15d228be" providerId="ADAL" clId="{A3D2AE6D-6E53-440F-9E27-F255242E493B}" dt="2026-07-08T13:30:06.369" v="27" actId="1076"/>
          <ac:picMkLst>
            <pc:docMk/>
            <pc:sldMk cId="1986295629" sldId="256"/>
            <ac:picMk id="1030" creationId="{EB481AD0-39A6-FF3F-DE61-400AC216F4E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7890ED-11B8-4800-B8B2-72C7F4E99478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25488" y="1143000"/>
            <a:ext cx="54070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7101A8-4275-45CB-8E2F-D2818FB70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768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7101A8-4275-45CB-8E2F-D2818FB7047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972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939720"/>
            <a:ext cx="7543800" cy="1999062"/>
          </a:xfrm>
        </p:spPr>
        <p:txBody>
          <a:bodyPr anchor="b"/>
          <a:lstStyle>
            <a:lvl1pPr algn="ctr">
              <a:defRPr sz="49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3015873"/>
            <a:ext cx="7543800" cy="1386318"/>
          </a:xfrm>
        </p:spPr>
        <p:txBody>
          <a:bodyPr/>
          <a:lstStyle>
            <a:lvl1pPr marL="0" indent="0" algn="ctr">
              <a:buNone/>
              <a:defRPr sz="1980"/>
            </a:lvl1pPr>
            <a:lvl2pPr marL="377190" indent="0" algn="ctr">
              <a:buNone/>
              <a:defRPr sz="1650"/>
            </a:lvl2pPr>
            <a:lvl3pPr marL="754380" indent="0" algn="ctr">
              <a:buNone/>
              <a:defRPr sz="1485"/>
            </a:lvl3pPr>
            <a:lvl4pPr marL="1131570" indent="0" algn="ctr">
              <a:buNone/>
              <a:defRPr sz="1320"/>
            </a:lvl4pPr>
            <a:lvl5pPr marL="1508760" indent="0" algn="ctr">
              <a:buNone/>
              <a:defRPr sz="1320"/>
            </a:lvl5pPr>
            <a:lvl6pPr marL="1885950" indent="0" algn="ctr">
              <a:buNone/>
              <a:defRPr sz="1320"/>
            </a:lvl6pPr>
            <a:lvl7pPr marL="2263140" indent="0" algn="ctr">
              <a:buNone/>
              <a:defRPr sz="1320"/>
            </a:lvl7pPr>
            <a:lvl8pPr marL="2640330" indent="0" algn="ctr">
              <a:buNone/>
              <a:defRPr sz="1320"/>
            </a:lvl8pPr>
            <a:lvl9pPr marL="3017520" indent="0" algn="ctr">
              <a:buNone/>
              <a:defRPr sz="13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59BE-96A6-4C40-8576-E268AFCD6E8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29F8E-990F-4238-8271-63298BABD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213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59BE-96A6-4C40-8576-E268AFCD6E8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29F8E-990F-4238-8271-63298BABD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447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2" y="305708"/>
            <a:ext cx="2168843" cy="486606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305708"/>
            <a:ext cx="6380798" cy="486606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59BE-96A6-4C40-8576-E268AFCD6E8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29F8E-990F-4238-8271-63298BABD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833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59BE-96A6-4C40-8576-E268AFCD6E8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29F8E-990F-4238-8271-63298BABD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955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6" y="1431510"/>
            <a:ext cx="8675370" cy="2388507"/>
          </a:xfrm>
        </p:spPr>
        <p:txBody>
          <a:bodyPr anchor="b"/>
          <a:lstStyle>
            <a:lvl1pPr>
              <a:defRPr sz="49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6" y="3842614"/>
            <a:ext cx="8675370" cy="1256059"/>
          </a:xfrm>
        </p:spPr>
        <p:txBody>
          <a:bodyPr/>
          <a:lstStyle>
            <a:lvl1pPr marL="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1pPr>
            <a:lvl2pPr marL="377190" indent="0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2pPr>
            <a:lvl3pPr marL="754380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3pPr>
            <a:lvl4pPr marL="113157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4pPr>
            <a:lvl5pPr marL="150876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5pPr>
            <a:lvl6pPr marL="188595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6pPr>
            <a:lvl7pPr marL="226314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7pPr>
            <a:lvl8pPr marL="264033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8pPr>
            <a:lvl9pPr marL="301752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59BE-96A6-4C40-8576-E268AFCD6E8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29F8E-990F-4238-8271-63298BABD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861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1528538"/>
            <a:ext cx="4274820" cy="36432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1528538"/>
            <a:ext cx="4274820" cy="36432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59BE-96A6-4C40-8576-E268AFCD6E8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29F8E-990F-4238-8271-63298BABD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83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305708"/>
            <a:ext cx="8675370" cy="11098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407585"/>
            <a:ext cx="4255174" cy="689836"/>
          </a:xfrm>
        </p:spPr>
        <p:txBody>
          <a:bodyPr anchor="b"/>
          <a:lstStyle>
            <a:lvl1pPr marL="0" indent="0">
              <a:buNone/>
              <a:defRPr sz="1980" b="1"/>
            </a:lvl1pPr>
            <a:lvl2pPr marL="377190" indent="0">
              <a:buNone/>
              <a:defRPr sz="1650" b="1"/>
            </a:lvl2pPr>
            <a:lvl3pPr marL="754380" indent="0">
              <a:buNone/>
              <a:defRPr sz="1485" b="1"/>
            </a:lvl3pPr>
            <a:lvl4pPr marL="1131570" indent="0">
              <a:buNone/>
              <a:defRPr sz="1320" b="1"/>
            </a:lvl4pPr>
            <a:lvl5pPr marL="1508760" indent="0">
              <a:buNone/>
              <a:defRPr sz="1320" b="1"/>
            </a:lvl5pPr>
            <a:lvl6pPr marL="1885950" indent="0">
              <a:buNone/>
              <a:defRPr sz="1320" b="1"/>
            </a:lvl6pPr>
            <a:lvl7pPr marL="2263140" indent="0">
              <a:buNone/>
              <a:defRPr sz="1320" b="1"/>
            </a:lvl7pPr>
            <a:lvl8pPr marL="2640330" indent="0">
              <a:buNone/>
              <a:defRPr sz="1320" b="1"/>
            </a:lvl8pPr>
            <a:lvl9pPr marL="3017520" indent="0">
              <a:buNone/>
              <a:defRPr sz="132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097421"/>
            <a:ext cx="4255174" cy="30849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5" y="1407585"/>
            <a:ext cx="4276130" cy="689836"/>
          </a:xfrm>
        </p:spPr>
        <p:txBody>
          <a:bodyPr anchor="b"/>
          <a:lstStyle>
            <a:lvl1pPr marL="0" indent="0">
              <a:buNone/>
              <a:defRPr sz="1980" b="1"/>
            </a:lvl1pPr>
            <a:lvl2pPr marL="377190" indent="0">
              <a:buNone/>
              <a:defRPr sz="1650" b="1"/>
            </a:lvl2pPr>
            <a:lvl3pPr marL="754380" indent="0">
              <a:buNone/>
              <a:defRPr sz="1485" b="1"/>
            </a:lvl3pPr>
            <a:lvl4pPr marL="1131570" indent="0">
              <a:buNone/>
              <a:defRPr sz="1320" b="1"/>
            </a:lvl4pPr>
            <a:lvl5pPr marL="1508760" indent="0">
              <a:buNone/>
              <a:defRPr sz="1320" b="1"/>
            </a:lvl5pPr>
            <a:lvl6pPr marL="1885950" indent="0">
              <a:buNone/>
              <a:defRPr sz="1320" b="1"/>
            </a:lvl6pPr>
            <a:lvl7pPr marL="2263140" indent="0">
              <a:buNone/>
              <a:defRPr sz="1320" b="1"/>
            </a:lvl7pPr>
            <a:lvl8pPr marL="2640330" indent="0">
              <a:buNone/>
              <a:defRPr sz="1320" b="1"/>
            </a:lvl8pPr>
            <a:lvl9pPr marL="3017520" indent="0">
              <a:buNone/>
              <a:defRPr sz="132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5" y="2097421"/>
            <a:ext cx="4276130" cy="30849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59BE-96A6-4C40-8576-E268AFCD6E8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29F8E-990F-4238-8271-63298BABD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073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59BE-96A6-4C40-8576-E268AFCD6E8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29F8E-990F-4238-8271-63298BABD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570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59BE-96A6-4C40-8576-E268AFCD6E8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29F8E-990F-4238-8271-63298BABD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054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382799"/>
            <a:ext cx="3244096" cy="1339797"/>
          </a:xfrm>
        </p:spPr>
        <p:txBody>
          <a:bodyPr anchor="b"/>
          <a:lstStyle>
            <a:lvl1pPr>
              <a:defRPr sz="26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826740"/>
            <a:ext cx="5092065" cy="4080533"/>
          </a:xfrm>
        </p:spPr>
        <p:txBody>
          <a:bodyPr/>
          <a:lstStyle>
            <a:lvl1pPr>
              <a:defRPr sz="2640"/>
            </a:lvl1pPr>
            <a:lvl2pPr>
              <a:defRPr sz="2310"/>
            </a:lvl2pPr>
            <a:lvl3pPr>
              <a:defRPr sz="1980"/>
            </a:lvl3pPr>
            <a:lvl4pPr>
              <a:defRPr sz="1650"/>
            </a:lvl4pPr>
            <a:lvl5pPr>
              <a:defRPr sz="1650"/>
            </a:lvl5pPr>
            <a:lvl6pPr>
              <a:defRPr sz="1650"/>
            </a:lvl6pPr>
            <a:lvl7pPr>
              <a:defRPr sz="1650"/>
            </a:lvl7pPr>
            <a:lvl8pPr>
              <a:defRPr sz="1650"/>
            </a:lvl8pPr>
            <a:lvl9pPr>
              <a:defRPr sz="16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1722596"/>
            <a:ext cx="3244096" cy="3191323"/>
          </a:xfrm>
        </p:spPr>
        <p:txBody>
          <a:bodyPr/>
          <a:lstStyle>
            <a:lvl1pPr marL="0" indent="0">
              <a:buNone/>
              <a:defRPr sz="1320"/>
            </a:lvl1pPr>
            <a:lvl2pPr marL="377190" indent="0">
              <a:buNone/>
              <a:defRPr sz="1155"/>
            </a:lvl2pPr>
            <a:lvl3pPr marL="754380" indent="0">
              <a:buNone/>
              <a:defRPr sz="990"/>
            </a:lvl3pPr>
            <a:lvl4pPr marL="1131570" indent="0">
              <a:buNone/>
              <a:defRPr sz="825"/>
            </a:lvl4pPr>
            <a:lvl5pPr marL="1508760" indent="0">
              <a:buNone/>
              <a:defRPr sz="825"/>
            </a:lvl5pPr>
            <a:lvl6pPr marL="1885950" indent="0">
              <a:buNone/>
              <a:defRPr sz="825"/>
            </a:lvl6pPr>
            <a:lvl7pPr marL="2263140" indent="0">
              <a:buNone/>
              <a:defRPr sz="825"/>
            </a:lvl7pPr>
            <a:lvl8pPr marL="2640330" indent="0">
              <a:buNone/>
              <a:defRPr sz="825"/>
            </a:lvl8pPr>
            <a:lvl9pPr marL="3017520" indent="0">
              <a:buNone/>
              <a:defRPr sz="82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59BE-96A6-4C40-8576-E268AFCD6E8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29F8E-990F-4238-8271-63298BABD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386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382799"/>
            <a:ext cx="3244096" cy="1339797"/>
          </a:xfrm>
        </p:spPr>
        <p:txBody>
          <a:bodyPr anchor="b"/>
          <a:lstStyle>
            <a:lvl1pPr>
              <a:defRPr sz="26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826740"/>
            <a:ext cx="5092065" cy="4080533"/>
          </a:xfrm>
        </p:spPr>
        <p:txBody>
          <a:bodyPr anchor="t"/>
          <a:lstStyle>
            <a:lvl1pPr marL="0" indent="0">
              <a:buNone/>
              <a:defRPr sz="2640"/>
            </a:lvl1pPr>
            <a:lvl2pPr marL="377190" indent="0">
              <a:buNone/>
              <a:defRPr sz="2310"/>
            </a:lvl2pPr>
            <a:lvl3pPr marL="754380" indent="0">
              <a:buNone/>
              <a:defRPr sz="1980"/>
            </a:lvl3pPr>
            <a:lvl4pPr marL="1131570" indent="0">
              <a:buNone/>
              <a:defRPr sz="1650"/>
            </a:lvl4pPr>
            <a:lvl5pPr marL="1508760" indent="0">
              <a:buNone/>
              <a:defRPr sz="1650"/>
            </a:lvl5pPr>
            <a:lvl6pPr marL="1885950" indent="0">
              <a:buNone/>
              <a:defRPr sz="1650"/>
            </a:lvl6pPr>
            <a:lvl7pPr marL="2263140" indent="0">
              <a:buNone/>
              <a:defRPr sz="1650"/>
            </a:lvl7pPr>
            <a:lvl8pPr marL="2640330" indent="0">
              <a:buNone/>
              <a:defRPr sz="1650"/>
            </a:lvl8pPr>
            <a:lvl9pPr marL="3017520" indent="0">
              <a:buNone/>
              <a:defRPr sz="16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1722596"/>
            <a:ext cx="3244096" cy="3191323"/>
          </a:xfrm>
        </p:spPr>
        <p:txBody>
          <a:bodyPr/>
          <a:lstStyle>
            <a:lvl1pPr marL="0" indent="0">
              <a:buNone/>
              <a:defRPr sz="1320"/>
            </a:lvl1pPr>
            <a:lvl2pPr marL="377190" indent="0">
              <a:buNone/>
              <a:defRPr sz="1155"/>
            </a:lvl2pPr>
            <a:lvl3pPr marL="754380" indent="0">
              <a:buNone/>
              <a:defRPr sz="990"/>
            </a:lvl3pPr>
            <a:lvl4pPr marL="1131570" indent="0">
              <a:buNone/>
              <a:defRPr sz="825"/>
            </a:lvl4pPr>
            <a:lvl5pPr marL="1508760" indent="0">
              <a:buNone/>
              <a:defRPr sz="825"/>
            </a:lvl5pPr>
            <a:lvl6pPr marL="1885950" indent="0">
              <a:buNone/>
              <a:defRPr sz="825"/>
            </a:lvl6pPr>
            <a:lvl7pPr marL="2263140" indent="0">
              <a:buNone/>
              <a:defRPr sz="825"/>
            </a:lvl7pPr>
            <a:lvl8pPr marL="2640330" indent="0">
              <a:buNone/>
              <a:defRPr sz="825"/>
            </a:lvl8pPr>
            <a:lvl9pPr marL="3017520" indent="0">
              <a:buNone/>
              <a:defRPr sz="82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59BE-96A6-4C40-8576-E268AFCD6E8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29F8E-990F-4238-8271-63298BABD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644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305708"/>
            <a:ext cx="8675370" cy="1109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1528538"/>
            <a:ext cx="8675370" cy="36432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5321972"/>
            <a:ext cx="2263140" cy="3057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59BE-96A6-4C40-8576-E268AFCD6E8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5321972"/>
            <a:ext cx="3394710" cy="3057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5321972"/>
            <a:ext cx="2263140" cy="3057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29F8E-990F-4238-8271-63298BABD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8610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4380" rtl="0" eaLnBrk="1" latinLnBrk="0" hangingPunct="1">
        <a:lnSpc>
          <a:spcPct val="90000"/>
        </a:lnSpc>
        <a:spcBef>
          <a:spcPct val="0"/>
        </a:spcBef>
        <a:buNone/>
        <a:defRPr sz="36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595" indent="-188595" algn="l" defTabSz="754380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310" kern="1200">
          <a:solidFill>
            <a:schemeClr val="tx1"/>
          </a:solidFill>
          <a:latin typeface="+mn-lt"/>
          <a:ea typeface="+mn-ea"/>
          <a:cs typeface="+mn-cs"/>
        </a:defRPr>
      </a:lvl1pPr>
      <a:lvl2pPr marL="56578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94297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3pPr>
      <a:lvl4pPr marL="132016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69735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207454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45173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82892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20611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1pPr>
      <a:lvl2pPr marL="37719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2pPr>
      <a:lvl3pPr marL="75438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3pPr>
      <a:lvl4pPr marL="113157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50876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26314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64033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01752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8140" y="229215"/>
            <a:ext cx="95286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Utility of PSA density velocity in diagnosing prostate cancer on prostate MR ​</a:t>
            </a:r>
          </a:p>
          <a:p>
            <a:r>
              <a:rPr lang="en-US" sz="2800" dirty="0"/>
              <a:t>​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130" y="4774424"/>
            <a:ext cx="3940150" cy="8575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8140" y="4774424"/>
            <a:ext cx="5141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PSAD-velocity was associated with </a:t>
            </a:r>
            <a:r>
              <a:rPr lang="en-US" dirty="0" err="1"/>
              <a:t>CsPca</a:t>
            </a:r>
            <a:r>
              <a:rPr lang="en-US" dirty="0"/>
              <a:t> on univariate analysis but not on multivariate analysis</a:t>
            </a:r>
          </a:p>
        </p:txBody>
      </p:sp>
      <p:pic>
        <p:nvPicPr>
          <p:cNvPr id="1028" name="Picture 4" descr="A close-up of a mri&#10;&#10;AI-generated content may be incorrect.">
            <a:extLst>
              <a:ext uri="{FF2B5EF4-FFF2-40B4-BE49-F238E27FC236}">
                <a16:creationId xmlns:a16="http://schemas.microsoft.com/office/drawing/2014/main" id="{AB744388-A70E-5669-54D0-113AAF388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606" y="1048616"/>
            <a:ext cx="4000654" cy="336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 graph of a number of objects&#10;&#10;AI-generated content may be incorrect.">
            <a:extLst>
              <a:ext uri="{FF2B5EF4-FFF2-40B4-BE49-F238E27FC236}">
                <a16:creationId xmlns:a16="http://schemas.microsoft.com/office/drawing/2014/main" id="{EB481AD0-39A6-FF3F-DE61-400AC216F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80" y="1192793"/>
            <a:ext cx="4290020" cy="335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295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990794cc-8ced-4156-9787-a1fbf819c752}" enabled="1" method="Standard" siteId="{a25fff9c-3f63-4fb2-9a8a-d9bdd0321f9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30</Words>
  <Application>Microsoft Office PowerPoint</Application>
  <PresentationFormat>Custom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BIDMC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Brook,Olga R. (HMFP - Radiology)</dc:creator>
  <cp:lastModifiedBy>Narayanasamy, Sabarish, M.B.B.S.</cp:lastModifiedBy>
  <cp:revision>14</cp:revision>
  <dcterms:created xsi:type="dcterms:W3CDTF">2020-06-22T01:49:04Z</dcterms:created>
  <dcterms:modified xsi:type="dcterms:W3CDTF">2026-07-08T13:31:03Z</dcterms:modified>
</cp:coreProperties>
</file>