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tiff"/><Relationship Id="rId7" Type="http://schemas.openxmlformats.org/officeDocument/2006/relationships/image" Target="../media/image7.tiff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6.tiff"/><Relationship Id="rId7" Type="http://schemas.openxmlformats.org/officeDocument/2006/relationships/image" Target="../media/image15.tiff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image" Target="../media/image9.tif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4.tiff"/><Relationship Id="rId7" Type="http://schemas.openxmlformats.org/officeDocument/2006/relationships/image" Target="../media/image23.tiff"/><Relationship Id="rId6" Type="http://schemas.openxmlformats.org/officeDocument/2006/relationships/image" Target="../media/image22.tiff"/><Relationship Id="rId5" Type="http://schemas.openxmlformats.org/officeDocument/2006/relationships/image" Target="../media/image21.tiff"/><Relationship Id="rId4" Type="http://schemas.openxmlformats.org/officeDocument/2006/relationships/image" Target="../media/image20.tiff"/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08280" y="244475"/>
            <a:ext cx="6527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1#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282950" y="1668145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SRPK1 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282950" y="439801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SEM1 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82950" y="582295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图片 4" descr="merged 1s"/>
          <p:cNvPicPr>
            <a:picLocks noChangeAspect="1"/>
          </p:cNvPicPr>
          <p:nvPr/>
        </p:nvPicPr>
        <p:blipFill>
          <a:blip r:embed="rId1"/>
          <a:srcRect l="39342" t="25851" r="28640" b="29826"/>
          <a:stretch>
            <a:fillRect/>
          </a:stretch>
        </p:blipFill>
        <p:spPr>
          <a:xfrm>
            <a:off x="1842770" y="1162685"/>
            <a:ext cx="1440000" cy="1625296"/>
          </a:xfrm>
          <a:prstGeom prst="rect">
            <a:avLst/>
          </a:prstGeom>
        </p:spPr>
      </p:pic>
      <p:pic>
        <p:nvPicPr>
          <p:cNvPr id="6" name="图片 5" descr="merged 1s"/>
          <p:cNvPicPr>
            <a:picLocks noChangeAspect="1"/>
          </p:cNvPicPr>
          <p:nvPr/>
        </p:nvPicPr>
        <p:blipFill>
          <a:blip r:embed="rId2"/>
          <a:srcRect l="32907" t="26615" r="36320" b="28200"/>
          <a:stretch>
            <a:fillRect/>
          </a:stretch>
        </p:blipFill>
        <p:spPr>
          <a:xfrm>
            <a:off x="1842770" y="2888311"/>
            <a:ext cx="1440000" cy="1723390"/>
          </a:xfrm>
          <a:prstGeom prst="rect">
            <a:avLst/>
          </a:prstGeom>
        </p:spPr>
      </p:pic>
      <p:pic>
        <p:nvPicPr>
          <p:cNvPr id="7" name="图片 6" descr="merged 1s"/>
          <p:cNvPicPr>
            <a:picLocks noChangeAspect="1"/>
          </p:cNvPicPr>
          <p:nvPr/>
        </p:nvPicPr>
        <p:blipFill>
          <a:blip r:embed="rId3"/>
          <a:srcRect l="33879" t="22942" r="34706" b="31133"/>
          <a:stretch>
            <a:fillRect/>
          </a:stretch>
        </p:blipFill>
        <p:spPr>
          <a:xfrm>
            <a:off x="1842770" y="4712031"/>
            <a:ext cx="1440000" cy="171640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262201" y="249930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62201" y="239606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262201" y="161112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62201" y="142749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262201" y="192644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262201" y="177938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262201" y="228626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262201" y="212388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60296" y="127953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260296" y="432556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260296" y="422232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60296" y="341960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260296" y="32359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260296" y="373492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260296" y="358786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260296" y="408585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260296" y="392347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258391" y="307912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255851" y="612388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255851" y="60206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255851" y="521792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255851" y="503429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255851" y="554213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255851" y="538618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255851" y="58841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255851" y="573068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253946" y="48774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 rot="18900000">
            <a:off x="2034540" y="77724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BEAS-2B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 rot="18900000">
            <a:off x="2366010" y="77724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A549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 rot="18900000">
            <a:off x="2653030" y="77724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H1299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7042150" y="176149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SRPK1 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7024370" y="3957955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4" name="图片 43" descr="merged 1S"/>
          <p:cNvPicPr>
            <a:picLocks noChangeAspect="1"/>
          </p:cNvPicPr>
          <p:nvPr/>
        </p:nvPicPr>
        <p:blipFill>
          <a:blip r:embed="rId4"/>
          <a:srcRect l="35195" t="40106" r="40026" b="31357"/>
          <a:stretch>
            <a:fillRect/>
          </a:stretch>
        </p:blipFill>
        <p:spPr>
          <a:xfrm>
            <a:off x="5601970" y="1162685"/>
            <a:ext cx="1440180" cy="1658620"/>
          </a:xfrm>
          <a:prstGeom prst="rect">
            <a:avLst/>
          </a:prstGeom>
        </p:spPr>
      </p:pic>
      <p:pic>
        <p:nvPicPr>
          <p:cNvPr id="45" name="图片 44" descr="merged 1S"/>
          <p:cNvPicPr>
            <a:picLocks noChangeAspect="1"/>
          </p:cNvPicPr>
          <p:nvPr/>
        </p:nvPicPr>
        <p:blipFill>
          <a:blip r:embed="rId5"/>
          <a:srcRect l="27402" t="33681" r="45054" b="34175"/>
          <a:stretch>
            <a:fillRect/>
          </a:stretch>
        </p:blipFill>
        <p:spPr>
          <a:xfrm>
            <a:off x="5601970" y="2931795"/>
            <a:ext cx="1440000" cy="1680492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5008066" y="264408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5008066" y="25408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5008066" y="169367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5008066" y="151004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5008066" y="205344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5008066" y="187082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008066" y="243104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5008066" y="225977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5006161" y="13354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5015686" y="429000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5015686" y="412453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5015686" y="333959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5015686" y="316485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5015686" y="366380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5015686" y="350785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5015686" y="399695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5015686" y="383457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5013781" y="303467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4" name="文本框 63"/>
          <p:cNvSpPr txBox="1"/>
          <p:nvPr/>
        </p:nvSpPr>
        <p:spPr>
          <a:xfrm rot="18900000">
            <a:off x="5793105" y="74549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 rot="18900000">
            <a:off x="6149340" y="74549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si-NC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 rot="18900000">
            <a:off x="6503035" y="74549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si-SRPK1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0828655" y="2088515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ODC1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0828655" y="434340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SAT1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10828655" y="588391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0" name="图片 69" descr="merged 1s"/>
          <p:cNvPicPr>
            <a:picLocks noChangeAspect="1"/>
          </p:cNvPicPr>
          <p:nvPr/>
        </p:nvPicPr>
        <p:blipFill>
          <a:blip r:embed="rId6"/>
          <a:srcRect l="35201" t="27128" r="36401" b="29413"/>
          <a:stretch>
            <a:fillRect/>
          </a:stretch>
        </p:blipFill>
        <p:spPr>
          <a:xfrm>
            <a:off x="9388475" y="1162685"/>
            <a:ext cx="1440180" cy="1797050"/>
          </a:xfrm>
          <a:prstGeom prst="rect">
            <a:avLst/>
          </a:prstGeom>
        </p:spPr>
      </p:pic>
      <p:pic>
        <p:nvPicPr>
          <p:cNvPr id="71" name="图片 70" descr="merged 1S"/>
          <p:cNvPicPr>
            <a:picLocks noChangeAspect="1"/>
          </p:cNvPicPr>
          <p:nvPr/>
        </p:nvPicPr>
        <p:blipFill>
          <a:blip r:embed="rId7"/>
          <a:srcRect l="33793" t="41417" r="41651" b="31131"/>
          <a:stretch>
            <a:fillRect/>
          </a:stretch>
        </p:blipFill>
        <p:spPr>
          <a:xfrm>
            <a:off x="9388475" y="3059430"/>
            <a:ext cx="1440180" cy="1609725"/>
          </a:xfrm>
          <a:prstGeom prst="rect">
            <a:avLst/>
          </a:prstGeom>
        </p:spPr>
      </p:pic>
      <p:pic>
        <p:nvPicPr>
          <p:cNvPr id="72" name="图片 71" descr="merged 1S"/>
          <p:cNvPicPr>
            <a:picLocks noChangeAspect="1"/>
          </p:cNvPicPr>
          <p:nvPr/>
        </p:nvPicPr>
        <p:blipFill>
          <a:blip r:embed="rId8"/>
          <a:srcRect l="34462" t="36225" r="40696" b="34531"/>
          <a:stretch>
            <a:fillRect/>
          </a:stretch>
        </p:blipFill>
        <p:spPr>
          <a:xfrm>
            <a:off x="9388475" y="4768850"/>
            <a:ext cx="1440180" cy="1695450"/>
          </a:xfrm>
          <a:prstGeom prst="rect">
            <a:avLst/>
          </a:prstGeom>
        </p:spPr>
      </p:pic>
      <p:sp>
        <p:nvSpPr>
          <p:cNvPr id="73" name="文本框 72"/>
          <p:cNvSpPr txBox="1"/>
          <p:nvPr/>
        </p:nvSpPr>
        <p:spPr>
          <a:xfrm>
            <a:off x="8800286" y="271647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8800286" y="259545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8800286" y="164160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8800286" y="144908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8800286" y="202804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8800286" y="185431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8800286" y="245009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8800286" y="22610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8798381" y="127445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8800286" y="440621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8800286" y="43029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8800286" y="3491363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8800286" y="329883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8800286" y="384223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8800286" y="3668511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8800286" y="418427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8800286" y="403079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8798381" y="315088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8798381" y="614166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8798381" y="60473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8798381" y="520014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8798381" y="500762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8798381" y="557769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8798381" y="540396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8798381" y="591973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8798381" y="575735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8796476" y="485966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 rot="18900000">
            <a:off x="9646285" y="75692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 rot="18900000">
            <a:off x="10003155" y="75692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si-NC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2" name="文本框 101"/>
          <p:cNvSpPr txBox="1"/>
          <p:nvPr/>
        </p:nvSpPr>
        <p:spPr>
          <a:xfrm rot="18900000">
            <a:off x="10349865" y="75692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si-SRPK1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08280" y="244475"/>
            <a:ext cx="6527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2#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282950" y="1649095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SRPK1 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282950" y="430276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SEM1 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82950" y="580390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图片 4" descr="merged 1s"/>
          <p:cNvPicPr>
            <a:picLocks noChangeAspect="1"/>
          </p:cNvPicPr>
          <p:nvPr/>
        </p:nvPicPr>
        <p:blipFill>
          <a:blip r:embed="rId1"/>
          <a:srcRect l="32628" t="26550" r="35076" b="27681"/>
          <a:stretch>
            <a:fillRect/>
          </a:stretch>
        </p:blipFill>
        <p:spPr>
          <a:xfrm>
            <a:off x="1861820" y="1061085"/>
            <a:ext cx="1440000" cy="1663732"/>
          </a:xfrm>
          <a:prstGeom prst="rect">
            <a:avLst/>
          </a:prstGeom>
        </p:spPr>
      </p:pic>
      <p:pic>
        <p:nvPicPr>
          <p:cNvPr id="6" name="图片 5" descr="merged 1s"/>
          <p:cNvPicPr>
            <a:picLocks noChangeAspect="1"/>
          </p:cNvPicPr>
          <p:nvPr/>
        </p:nvPicPr>
        <p:blipFill>
          <a:blip r:embed="rId2"/>
          <a:srcRect l="33299" t="26252" r="34920" b="28851"/>
          <a:stretch>
            <a:fillRect/>
          </a:stretch>
        </p:blipFill>
        <p:spPr>
          <a:xfrm>
            <a:off x="1861820" y="2857532"/>
            <a:ext cx="1440000" cy="1657985"/>
          </a:xfrm>
          <a:prstGeom prst="rect">
            <a:avLst/>
          </a:prstGeom>
        </p:spPr>
      </p:pic>
      <p:pic>
        <p:nvPicPr>
          <p:cNvPr id="7" name="图片 6" descr="merged 1S"/>
          <p:cNvPicPr>
            <a:picLocks noChangeAspect="1"/>
          </p:cNvPicPr>
          <p:nvPr/>
        </p:nvPicPr>
        <p:blipFill>
          <a:blip r:embed="rId3"/>
          <a:srcRect l="38913" t="31082" r="35544" b="37955"/>
          <a:stretch>
            <a:fillRect/>
          </a:stretch>
        </p:blipFill>
        <p:spPr>
          <a:xfrm>
            <a:off x="1861820" y="4648232"/>
            <a:ext cx="1440000" cy="174498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262201" y="247073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62201" y="23770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262201" y="1563503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62201" y="13989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262201" y="189786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262201" y="174128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262201" y="225768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262201" y="209531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60296" y="125096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271726" y="420618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271726" y="41124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71726" y="327990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271726" y="30962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271726" y="366189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271726" y="3476741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271726" y="399314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271726" y="38498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269821" y="29483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271726" y="600514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271726" y="592095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271726" y="522173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271726" y="506667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271726" y="551800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271726" y="5380471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271726" y="58111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271726" y="56773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269821" y="49282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 rot="18900000">
            <a:off x="2072640" y="66294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BEAS-2B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 rot="18900000">
            <a:off x="2404110" y="66294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A549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 rot="18900000">
            <a:off x="2691130" y="66294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H1299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6662420" y="1649095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SRPK1 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662420" y="415290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8" name="图片 37" descr="merged 1S"/>
          <p:cNvPicPr>
            <a:picLocks noChangeAspect="1"/>
          </p:cNvPicPr>
          <p:nvPr/>
        </p:nvPicPr>
        <p:blipFill>
          <a:blip r:embed="rId4"/>
          <a:srcRect l="29389" t="39830" r="45739" b="29588"/>
          <a:stretch>
            <a:fillRect/>
          </a:stretch>
        </p:blipFill>
        <p:spPr>
          <a:xfrm>
            <a:off x="5222240" y="1061085"/>
            <a:ext cx="1440000" cy="1770600"/>
          </a:xfrm>
          <a:prstGeom prst="rect">
            <a:avLst/>
          </a:prstGeom>
        </p:spPr>
      </p:pic>
      <p:pic>
        <p:nvPicPr>
          <p:cNvPr id="44" name="图片 43" descr="merged 1s"/>
          <p:cNvPicPr>
            <a:picLocks noChangeAspect="1"/>
          </p:cNvPicPr>
          <p:nvPr/>
        </p:nvPicPr>
        <p:blipFill>
          <a:blip r:embed="rId5"/>
          <a:srcRect l="37397" t="20759" r="33333" b="34155"/>
          <a:stretch>
            <a:fillRect/>
          </a:stretch>
        </p:blipFill>
        <p:spPr>
          <a:xfrm>
            <a:off x="5222240" y="2942590"/>
            <a:ext cx="1440000" cy="1808242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4628336" y="250756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628336" y="240432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4628336" y="162890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4628336" y="14357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628336" y="198232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4628336" y="179716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628336" y="22945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4628336" y="214166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626431" y="128779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4628336" y="448241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628336" y="436012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4628336" y="343230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4628336" y="32391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4628336" y="384287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4628336" y="3629141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4628336" y="420269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4628336" y="403079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4626431" y="307214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0153015" y="198247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ODC1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0153015" y="411226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SAT1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10153015" y="561594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3" name="图片 62" descr="merged 1S"/>
          <p:cNvPicPr>
            <a:picLocks noChangeAspect="1"/>
          </p:cNvPicPr>
          <p:nvPr/>
        </p:nvPicPr>
        <p:blipFill>
          <a:blip r:embed="rId6"/>
          <a:srcRect l="34300" t="48124" r="39334" b="22278"/>
          <a:stretch>
            <a:fillRect/>
          </a:stretch>
        </p:blipFill>
        <p:spPr>
          <a:xfrm>
            <a:off x="8712835" y="1061085"/>
            <a:ext cx="1440000" cy="1616127"/>
          </a:xfrm>
          <a:prstGeom prst="rect">
            <a:avLst/>
          </a:prstGeom>
        </p:spPr>
      </p:pic>
      <p:pic>
        <p:nvPicPr>
          <p:cNvPr id="64" name="图片 63" descr="merged 1S"/>
          <p:cNvPicPr>
            <a:picLocks noChangeAspect="1"/>
          </p:cNvPicPr>
          <p:nvPr/>
        </p:nvPicPr>
        <p:blipFill>
          <a:blip r:embed="rId7"/>
          <a:srcRect l="33875" t="32444" r="38647" b="37513"/>
          <a:stretch>
            <a:fillRect/>
          </a:stretch>
        </p:blipFill>
        <p:spPr>
          <a:xfrm>
            <a:off x="8712835" y="2841042"/>
            <a:ext cx="1440000" cy="1573530"/>
          </a:xfrm>
          <a:prstGeom prst="rect">
            <a:avLst/>
          </a:prstGeom>
        </p:spPr>
      </p:pic>
      <p:pic>
        <p:nvPicPr>
          <p:cNvPr id="65" name="图片 64" descr="merged 1s"/>
          <p:cNvPicPr>
            <a:picLocks noChangeAspect="1"/>
          </p:cNvPicPr>
          <p:nvPr/>
        </p:nvPicPr>
        <p:blipFill>
          <a:blip r:embed="rId8"/>
          <a:srcRect l="35560" t="25460" r="31670" b="29761"/>
          <a:stretch>
            <a:fillRect/>
          </a:stretch>
        </p:blipFill>
        <p:spPr>
          <a:xfrm>
            <a:off x="8712835" y="4578402"/>
            <a:ext cx="1440000" cy="1604010"/>
          </a:xfrm>
          <a:prstGeom prst="rect">
            <a:avLst/>
          </a:prstGeom>
        </p:spPr>
      </p:pic>
      <p:sp>
        <p:nvSpPr>
          <p:cNvPr id="66" name="文本框 65"/>
          <p:cNvSpPr txBox="1"/>
          <p:nvPr/>
        </p:nvSpPr>
        <p:spPr>
          <a:xfrm>
            <a:off x="8113216" y="247835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8113216" y="237511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8113216" y="1552073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8113216" y="137796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8113216" y="190548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8113216" y="1720331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8113216" y="223673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8113216" y="208388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8111311" y="121095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8122741" y="416491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8122741" y="40616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8122741" y="324815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8122741" y="30835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8122741" y="359204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8122741" y="341641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8122741" y="391376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8122741" y="37609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8120836" y="29356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8122741" y="593021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8122741" y="58269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8122741" y="5003933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8122741" y="48393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8122741" y="535734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8122741" y="5191241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8122741" y="56981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8122741" y="55262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8120836" y="47009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6" name="文本框 95"/>
          <p:cNvSpPr txBox="1"/>
          <p:nvPr/>
        </p:nvSpPr>
        <p:spPr>
          <a:xfrm rot="18900000">
            <a:off x="5402580" y="65024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 rot="18900000">
            <a:off x="5758815" y="65024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si-NC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8" name="文本框 97"/>
          <p:cNvSpPr txBox="1"/>
          <p:nvPr/>
        </p:nvSpPr>
        <p:spPr>
          <a:xfrm rot="18900000">
            <a:off x="6112510" y="65024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si-SRPK1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 rot="18900000">
            <a:off x="8865235" y="66167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 rot="18900000">
            <a:off x="9222105" y="66167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si-NC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2" name="文本框 101"/>
          <p:cNvSpPr txBox="1"/>
          <p:nvPr/>
        </p:nvSpPr>
        <p:spPr>
          <a:xfrm rot="18900000">
            <a:off x="9568815" y="66167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si-SRPK1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08280" y="244475"/>
            <a:ext cx="6527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3#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282950" y="158242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SRPK1 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282950" y="428371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SEM1 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82950" y="5756275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图片 4" descr="merged 1S"/>
          <p:cNvPicPr>
            <a:picLocks noChangeAspect="1"/>
          </p:cNvPicPr>
          <p:nvPr/>
        </p:nvPicPr>
        <p:blipFill>
          <a:blip r:embed="rId1"/>
          <a:srcRect l="32604" t="42005" r="39846" b="27173"/>
          <a:stretch>
            <a:fillRect/>
          </a:stretch>
        </p:blipFill>
        <p:spPr>
          <a:xfrm>
            <a:off x="1855470" y="1131570"/>
            <a:ext cx="1440000" cy="1611104"/>
          </a:xfrm>
          <a:prstGeom prst="rect">
            <a:avLst/>
          </a:prstGeom>
        </p:spPr>
      </p:pic>
      <p:pic>
        <p:nvPicPr>
          <p:cNvPr id="6" name="图片 5" descr="merged 1s"/>
          <p:cNvPicPr>
            <a:picLocks noChangeAspect="1"/>
          </p:cNvPicPr>
          <p:nvPr/>
        </p:nvPicPr>
        <p:blipFill>
          <a:blip r:embed="rId2"/>
          <a:srcRect l="38696" t="28359" r="28496" b="25378"/>
          <a:stretch>
            <a:fillRect/>
          </a:stretch>
        </p:blipFill>
        <p:spPr>
          <a:xfrm>
            <a:off x="1855470" y="2863324"/>
            <a:ext cx="1440000" cy="1655445"/>
          </a:xfrm>
          <a:prstGeom prst="rect">
            <a:avLst/>
          </a:prstGeom>
        </p:spPr>
      </p:pic>
      <p:pic>
        <p:nvPicPr>
          <p:cNvPr id="7" name="图片 6" descr="merged 1s"/>
          <p:cNvPicPr>
            <a:picLocks noChangeAspect="1"/>
          </p:cNvPicPr>
          <p:nvPr/>
        </p:nvPicPr>
        <p:blipFill>
          <a:blip r:embed="rId3"/>
          <a:srcRect l="38798" t="25701" r="27768" b="27165"/>
          <a:stretch>
            <a:fillRect/>
          </a:stretch>
        </p:blipFill>
        <p:spPr>
          <a:xfrm>
            <a:off x="1855470" y="4639419"/>
            <a:ext cx="1440000" cy="165481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281251" y="243263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81251" y="23389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281251" y="155397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81251" y="13989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281251" y="190739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281251" y="174128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281251" y="221958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281251" y="207626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79346" y="125096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281251" y="424619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281251" y="415247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81251" y="3358013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281251" y="318390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281251" y="373047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281251" y="3545321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281251" y="40426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281251" y="391839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279346" y="30359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269821" y="603371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269821" y="594000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269821" y="514553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269821" y="497142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269821" y="547990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269821" y="533284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269821" y="58111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269821" y="566782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267916" y="48234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6757670" y="162052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SRPK1 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757670" y="394335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8" name="图片 37" descr="merged 1s"/>
          <p:cNvPicPr>
            <a:picLocks noChangeAspect="1"/>
          </p:cNvPicPr>
          <p:nvPr/>
        </p:nvPicPr>
        <p:blipFill>
          <a:blip r:embed="rId4"/>
          <a:srcRect l="32692" t="27629" r="37216" b="30388"/>
          <a:stretch>
            <a:fillRect/>
          </a:stretch>
        </p:blipFill>
        <p:spPr>
          <a:xfrm>
            <a:off x="5317490" y="1131570"/>
            <a:ext cx="1440180" cy="1637665"/>
          </a:xfrm>
          <a:prstGeom prst="rect">
            <a:avLst/>
          </a:prstGeom>
        </p:spPr>
      </p:pic>
      <p:pic>
        <p:nvPicPr>
          <p:cNvPr id="39" name="图片 38" descr="merged 1s"/>
          <p:cNvPicPr>
            <a:picLocks noChangeAspect="1"/>
          </p:cNvPicPr>
          <p:nvPr/>
        </p:nvPicPr>
        <p:blipFill>
          <a:blip r:embed="rId5"/>
          <a:srcRect l="34125" t="25249" r="33926" b="31513"/>
          <a:stretch>
            <a:fillRect/>
          </a:stretch>
        </p:blipFill>
        <p:spPr>
          <a:xfrm>
            <a:off x="5317490" y="2929890"/>
            <a:ext cx="1440000" cy="1588744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>
            <a:off x="4717871" y="254121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4717871" y="244750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4717871" y="155778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4717871" y="135510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717871" y="194930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4717871" y="176414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4717871" y="23281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717871" y="21562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4715966" y="120714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736921" y="422841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4736921" y="413469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736921" y="331165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4736921" y="31089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736921" y="364602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4736921" y="347991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4736921" y="401536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4736921" y="384346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4735016" y="29610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0133965" y="1933575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ODC1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0133965" y="432054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SAT1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10133965" y="574802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GAPDH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0" name="图片 59" descr="merged 1s"/>
          <p:cNvPicPr>
            <a:picLocks noChangeAspect="1"/>
          </p:cNvPicPr>
          <p:nvPr/>
        </p:nvPicPr>
        <p:blipFill>
          <a:blip r:embed="rId6"/>
          <a:srcRect l="33343" t="24811" r="34044" b="29474"/>
          <a:stretch>
            <a:fillRect/>
          </a:stretch>
        </p:blipFill>
        <p:spPr>
          <a:xfrm>
            <a:off x="8712835" y="1077595"/>
            <a:ext cx="1440000" cy="1645626"/>
          </a:xfrm>
          <a:prstGeom prst="rect">
            <a:avLst/>
          </a:prstGeom>
        </p:spPr>
      </p:pic>
      <p:pic>
        <p:nvPicPr>
          <p:cNvPr id="61" name="图片 60" descr="merged 1s"/>
          <p:cNvPicPr>
            <a:picLocks noChangeAspect="1"/>
          </p:cNvPicPr>
          <p:nvPr/>
        </p:nvPicPr>
        <p:blipFill>
          <a:blip r:embed="rId7"/>
          <a:srcRect l="32556" t="26819" r="35453" b="27284"/>
          <a:stretch>
            <a:fillRect/>
          </a:stretch>
        </p:blipFill>
        <p:spPr>
          <a:xfrm>
            <a:off x="8712835" y="2834640"/>
            <a:ext cx="1440180" cy="1684020"/>
          </a:xfrm>
          <a:prstGeom prst="rect">
            <a:avLst/>
          </a:prstGeom>
        </p:spPr>
      </p:pic>
      <p:pic>
        <p:nvPicPr>
          <p:cNvPr id="62" name="图片 61" descr="merged 1s"/>
          <p:cNvPicPr>
            <a:picLocks noChangeAspect="1"/>
          </p:cNvPicPr>
          <p:nvPr/>
        </p:nvPicPr>
        <p:blipFill>
          <a:blip r:embed="rId8"/>
          <a:srcRect l="35245" t="24877" r="32345" b="29554"/>
          <a:stretch>
            <a:fillRect/>
          </a:stretch>
        </p:blipFill>
        <p:spPr>
          <a:xfrm>
            <a:off x="8712835" y="4621871"/>
            <a:ext cx="1440000" cy="1650365"/>
          </a:xfrm>
          <a:prstGeom prst="rect">
            <a:avLst/>
          </a:prstGeom>
        </p:spPr>
      </p:pic>
      <p:sp>
        <p:nvSpPr>
          <p:cNvPr id="63" name="文本框 62"/>
          <p:cNvSpPr txBox="1"/>
          <p:nvPr/>
        </p:nvSpPr>
        <p:spPr>
          <a:xfrm>
            <a:off x="8122741" y="239961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8122741" y="230589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8122741" y="154000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8122741" y="136589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8122741" y="188389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8122741" y="1717791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8122741" y="219609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8122741" y="204324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8120836" y="121794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8122741" y="433128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8122741" y="423756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8122741" y="3433578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8122741" y="325946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8122741" y="379651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8122741" y="3611361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8122741" y="412776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8122741" y="399396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8120836" y="309246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8132266" y="6047687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8132266" y="59539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25kDa—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8132266" y="5111883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100kDa—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8132266" y="493777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130kDa—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8132266" y="5474822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55kDa—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8132266" y="5308716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70kDa—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8132266" y="5834640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35kDa—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8132266" y="567226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40kDa—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8130361" y="4789815"/>
            <a:ext cx="6470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b="1" dirty="0">
                <a:latin typeface="Times New Roman" panose="02020603050405020304" charset="0"/>
                <a:cs typeface="Times New Roman" panose="02020603050405020304" charset="0"/>
              </a:rPr>
              <a:t>180kDa—</a:t>
            </a:r>
            <a:endParaRPr lang="en-US" altLang="zh-CN" sz="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 rot="18900000">
            <a:off x="1967865" y="729615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BEAS-2B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4" name="文本框 93"/>
          <p:cNvSpPr txBox="1"/>
          <p:nvPr/>
        </p:nvSpPr>
        <p:spPr>
          <a:xfrm rot="18900000">
            <a:off x="2299335" y="729615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A549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 rot="18900000">
            <a:off x="2586355" y="729615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H1299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6" name="文本框 95"/>
          <p:cNvSpPr txBox="1"/>
          <p:nvPr/>
        </p:nvSpPr>
        <p:spPr>
          <a:xfrm rot="18900000">
            <a:off x="5564505" y="70739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 rot="18900000">
            <a:off x="5911215" y="70739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si-NC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8" name="文本框 97"/>
          <p:cNvSpPr txBox="1"/>
          <p:nvPr/>
        </p:nvSpPr>
        <p:spPr>
          <a:xfrm rot="18900000">
            <a:off x="6255385" y="70739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si-SRPK1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 rot="18900000">
            <a:off x="8960485" y="66167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Control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 rot="18900000">
            <a:off x="9279255" y="66167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si-NC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2" name="文本框 101"/>
          <p:cNvSpPr txBox="1"/>
          <p:nvPr/>
        </p:nvSpPr>
        <p:spPr>
          <a:xfrm rot="18900000">
            <a:off x="9597390" y="661670"/>
            <a:ext cx="852805" cy="213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800" b="1">
                <a:latin typeface="Times New Roman" panose="02020603050405020304" charset="0"/>
                <a:cs typeface="Times New Roman" panose="02020603050405020304" charset="0"/>
              </a:rPr>
              <a:t>si-SRPK1</a:t>
            </a:r>
            <a:endParaRPr lang="en-US" altLang="zh-CN" sz="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1662</Words>
  <Application>WPS 演示</Application>
  <PresentationFormat>宽屏</PresentationFormat>
  <Paragraphs>540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1" baseType="lpstr">
      <vt:lpstr>Arial</vt:lpstr>
      <vt:lpstr>宋体</vt:lpstr>
      <vt:lpstr>Wingdings</vt:lpstr>
      <vt:lpstr>Times New Roman</vt:lpstr>
      <vt:lpstr>Calibri</vt:lpstr>
      <vt:lpstr>微软雅黑</vt:lpstr>
      <vt:lpstr>Arial Unicode MS</vt:lpstr>
      <vt:lpstr>WPS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52465</cp:lastModifiedBy>
  <cp:revision>6</cp:revision>
  <dcterms:created xsi:type="dcterms:W3CDTF">2023-08-09T12:44:00Z</dcterms:created>
  <dcterms:modified xsi:type="dcterms:W3CDTF">2026-07-04T14:12:28Z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2052-12.1.0.26391</vt:lpwstr>
  </property>
  <property fmtid="{D5CDD505-2E9C-101B-9397-08002B2CF9AE}" pid="3" name="ICV">
    <vt:lpwstr>D062E889AA264F4D8739BE3324AECE35_13</vt:lpwstr>
  </property>
</Properties>
</file>