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7" r:id="rId2"/>
  </p:sldIdLst>
  <p:sldSz cx="6858000" cy="5400675"/>
  <p:notesSz cx="6858000" cy="9144000"/>
  <p:defaultTextStyle>
    <a:defPPr>
      <a:defRPr lang="en-US"/>
    </a:defPPr>
    <a:lvl1pPr marL="0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1pPr>
    <a:lvl2pPr marL="472608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2pPr>
    <a:lvl3pPr marL="945215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3pPr>
    <a:lvl4pPr marL="1417823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4pPr>
    <a:lvl5pPr marL="1890431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5pPr>
    <a:lvl6pPr marL="2363038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6pPr>
    <a:lvl7pPr marL="2835646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7pPr>
    <a:lvl8pPr marL="3308253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8pPr>
    <a:lvl9pPr marL="3780861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" initials="U" lastIdx="1" clrIdx="0">
    <p:extLst>
      <p:ext uri="{19B8F6BF-5375-455C-9EA6-DF929625EA0E}">
        <p15:presenceInfo xmlns:p15="http://schemas.microsoft.com/office/powerpoint/2012/main" userId="d06e786e50f80795" providerId="Windows Live"/>
      </p:ext>
    </p:extLst>
  </p:cmAuthor>
  <p:cmAuthor id="2" name="IVAN DANIEL SALOMON CRUZ" initials="IDSC" lastIdx="42" clrIdx="1">
    <p:extLst>
      <p:ext uri="{19B8F6BF-5375-455C-9EA6-DF929625EA0E}">
        <p15:presenceInfo xmlns:p15="http://schemas.microsoft.com/office/powerpoint/2012/main" userId="IVAN DANIEL SALOMON CRUZ" providerId="None"/>
      </p:ext>
    </p:extLst>
  </p:cmAuthor>
  <p:cmAuthor id="3" name="IVAN DANIEL SALOMON CRUZ" initials="IS" lastIdx="4" clrIdx="2">
    <p:extLst>
      <p:ext uri="{19B8F6BF-5375-455C-9EA6-DF929625EA0E}">
        <p15:presenceInfo xmlns:p15="http://schemas.microsoft.com/office/powerpoint/2012/main" userId="S::ivan.salomon@udea.edu.co::c59e7d40-1d9b-468e-a4ce-7c42af55b9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A7D8FF"/>
    <a:srgbClr val="AA7DCE"/>
    <a:srgbClr val="FF8000"/>
    <a:srgbClr val="FFFF02"/>
    <a:srgbClr val="FF8303"/>
    <a:srgbClr val="FEFE07"/>
    <a:srgbClr val="FFFFFF"/>
    <a:srgbClr val="FF6000"/>
    <a:srgbClr val="E76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63" autoAdjust="0"/>
    <p:restoredTop sz="96197" autoAdjust="0"/>
  </p:normalViewPr>
  <p:slideViewPr>
    <p:cSldViewPr snapToGrid="0">
      <p:cViewPr varScale="1">
        <p:scale>
          <a:sx n="151" d="100"/>
          <a:sy n="151" d="100"/>
        </p:scale>
        <p:origin x="1080" y="176"/>
      </p:cViewPr>
      <p:guideLst/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36D31-3698-4F11-A1DC-A24499077888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70025" y="1143000"/>
            <a:ext cx="39179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D96BA-8471-463D-A220-40EB7FBB782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4034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883863"/>
            <a:ext cx="5829300" cy="1880235"/>
          </a:xfrm>
        </p:spPr>
        <p:txBody>
          <a:bodyPr anchor="b"/>
          <a:lstStyle>
            <a:lvl1pPr algn="ctr">
              <a:defRPr sz="432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1" y="2836605"/>
            <a:ext cx="5143500" cy="1303913"/>
          </a:xfrm>
        </p:spPr>
        <p:txBody>
          <a:bodyPr/>
          <a:lstStyle>
            <a:lvl1pPr marL="0" indent="0" algn="ctr">
              <a:buNone/>
              <a:defRPr sz="1729"/>
            </a:lvl1pPr>
            <a:lvl2pPr marL="329376" indent="0" algn="ctr">
              <a:buNone/>
              <a:defRPr sz="1441"/>
            </a:lvl2pPr>
            <a:lvl3pPr marL="658753" indent="0" algn="ctr">
              <a:buNone/>
              <a:defRPr sz="1297"/>
            </a:lvl3pPr>
            <a:lvl4pPr marL="988129" indent="0" algn="ctr">
              <a:buNone/>
              <a:defRPr sz="1153"/>
            </a:lvl4pPr>
            <a:lvl5pPr marL="1317504" indent="0" algn="ctr">
              <a:buNone/>
              <a:defRPr sz="1153"/>
            </a:lvl5pPr>
            <a:lvl6pPr marL="1646880" indent="0" algn="ctr">
              <a:buNone/>
              <a:defRPr sz="1153"/>
            </a:lvl6pPr>
            <a:lvl7pPr marL="1976257" indent="0" algn="ctr">
              <a:buNone/>
              <a:defRPr sz="1153"/>
            </a:lvl7pPr>
            <a:lvl8pPr marL="2305633" indent="0" algn="ctr">
              <a:buNone/>
              <a:defRPr sz="1153"/>
            </a:lvl8pPr>
            <a:lvl9pPr marL="2635010" indent="0" algn="ctr">
              <a:buNone/>
              <a:defRPr sz="115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1326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8423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87536"/>
            <a:ext cx="1478756" cy="457682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87536"/>
            <a:ext cx="4350544" cy="457682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903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932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21" y="1346420"/>
            <a:ext cx="5915025" cy="2246530"/>
          </a:xfrm>
        </p:spPr>
        <p:txBody>
          <a:bodyPr anchor="b"/>
          <a:lstStyle>
            <a:lvl1pPr>
              <a:defRPr sz="432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21" y="3614206"/>
            <a:ext cx="5915025" cy="1181397"/>
          </a:xfrm>
        </p:spPr>
        <p:txBody>
          <a:bodyPr/>
          <a:lstStyle>
            <a:lvl1pPr marL="0" indent="0">
              <a:buNone/>
              <a:defRPr sz="1729">
                <a:solidFill>
                  <a:schemeClr val="tx1">
                    <a:tint val="82000"/>
                  </a:schemeClr>
                </a:solidFill>
              </a:defRPr>
            </a:lvl1pPr>
            <a:lvl2pPr marL="329376" indent="0">
              <a:buNone/>
              <a:defRPr sz="1441">
                <a:solidFill>
                  <a:schemeClr val="tx1">
                    <a:tint val="82000"/>
                  </a:schemeClr>
                </a:solidFill>
              </a:defRPr>
            </a:lvl2pPr>
            <a:lvl3pPr marL="658753" indent="0">
              <a:buNone/>
              <a:defRPr sz="1297">
                <a:solidFill>
                  <a:schemeClr val="tx1">
                    <a:tint val="82000"/>
                  </a:schemeClr>
                </a:solidFill>
              </a:defRPr>
            </a:lvl3pPr>
            <a:lvl4pPr marL="988129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4pPr>
            <a:lvl5pPr marL="1317504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5pPr>
            <a:lvl6pPr marL="1646880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6pPr>
            <a:lvl7pPr marL="1976257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7pPr>
            <a:lvl8pPr marL="2305633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8pPr>
            <a:lvl9pPr marL="2635010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40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437682"/>
            <a:ext cx="2914650" cy="34266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437682"/>
            <a:ext cx="2914650" cy="34266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565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6" y="287538"/>
            <a:ext cx="5915025" cy="104388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6" y="1323917"/>
            <a:ext cx="2901255" cy="648831"/>
          </a:xfrm>
        </p:spPr>
        <p:txBody>
          <a:bodyPr anchor="b"/>
          <a:lstStyle>
            <a:lvl1pPr marL="0" indent="0">
              <a:buNone/>
              <a:defRPr sz="1729" b="1"/>
            </a:lvl1pPr>
            <a:lvl2pPr marL="329376" indent="0">
              <a:buNone/>
              <a:defRPr sz="1441" b="1"/>
            </a:lvl2pPr>
            <a:lvl3pPr marL="658753" indent="0">
              <a:buNone/>
              <a:defRPr sz="1297" b="1"/>
            </a:lvl3pPr>
            <a:lvl4pPr marL="988129" indent="0">
              <a:buNone/>
              <a:defRPr sz="1153" b="1"/>
            </a:lvl4pPr>
            <a:lvl5pPr marL="1317504" indent="0">
              <a:buNone/>
              <a:defRPr sz="1153" b="1"/>
            </a:lvl5pPr>
            <a:lvl6pPr marL="1646880" indent="0">
              <a:buNone/>
              <a:defRPr sz="1153" b="1"/>
            </a:lvl6pPr>
            <a:lvl7pPr marL="1976257" indent="0">
              <a:buNone/>
              <a:defRPr sz="1153" b="1"/>
            </a:lvl7pPr>
            <a:lvl8pPr marL="2305633" indent="0">
              <a:buNone/>
              <a:defRPr sz="1153" b="1"/>
            </a:lvl8pPr>
            <a:lvl9pPr marL="2635010" indent="0">
              <a:buNone/>
              <a:defRPr sz="115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6" y="1972748"/>
            <a:ext cx="2901255" cy="29016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9" y="1323917"/>
            <a:ext cx="2915543" cy="648831"/>
          </a:xfrm>
        </p:spPr>
        <p:txBody>
          <a:bodyPr anchor="b"/>
          <a:lstStyle>
            <a:lvl1pPr marL="0" indent="0">
              <a:buNone/>
              <a:defRPr sz="1729" b="1"/>
            </a:lvl1pPr>
            <a:lvl2pPr marL="329376" indent="0">
              <a:buNone/>
              <a:defRPr sz="1441" b="1"/>
            </a:lvl2pPr>
            <a:lvl3pPr marL="658753" indent="0">
              <a:buNone/>
              <a:defRPr sz="1297" b="1"/>
            </a:lvl3pPr>
            <a:lvl4pPr marL="988129" indent="0">
              <a:buNone/>
              <a:defRPr sz="1153" b="1"/>
            </a:lvl4pPr>
            <a:lvl5pPr marL="1317504" indent="0">
              <a:buNone/>
              <a:defRPr sz="1153" b="1"/>
            </a:lvl5pPr>
            <a:lvl6pPr marL="1646880" indent="0">
              <a:buNone/>
              <a:defRPr sz="1153" b="1"/>
            </a:lvl6pPr>
            <a:lvl7pPr marL="1976257" indent="0">
              <a:buNone/>
              <a:defRPr sz="1153" b="1"/>
            </a:lvl7pPr>
            <a:lvl8pPr marL="2305633" indent="0">
              <a:buNone/>
              <a:defRPr sz="1153" b="1"/>
            </a:lvl8pPr>
            <a:lvl9pPr marL="2635010" indent="0">
              <a:buNone/>
              <a:defRPr sz="115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9" y="1972748"/>
            <a:ext cx="2915543" cy="29016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249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058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652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0045"/>
            <a:ext cx="2211884" cy="1260158"/>
          </a:xfrm>
        </p:spPr>
        <p:txBody>
          <a:bodyPr anchor="b"/>
          <a:lstStyle>
            <a:lvl1pPr>
              <a:defRPr sz="23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77599"/>
            <a:ext cx="3471862" cy="3837980"/>
          </a:xfrm>
        </p:spPr>
        <p:txBody>
          <a:bodyPr/>
          <a:lstStyle>
            <a:lvl1pPr>
              <a:defRPr sz="2306"/>
            </a:lvl1pPr>
            <a:lvl2pPr>
              <a:defRPr sz="2016"/>
            </a:lvl2pPr>
            <a:lvl3pPr>
              <a:defRPr sz="1729"/>
            </a:lvl3pPr>
            <a:lvl4pPr>
              <a:defRPr sz="1441"/>
            </a:lvl4pPr>
            <a:lvl5pPr>
              <a:defRPr sz="1441"/>
            </a:lvl5pPr>
            <a:lvl6pPr>
              <a:defRPr sz="1441"/>
            </a:lvl6pPr>
            <a:lvl7pPr>
              <a:defRPr sz="1441"/>
            </a:lvl7pPr>
            <a:lvl8pPr>
              <a:defRPr sz="1441"/>
            </a:lvl8pPr>
            <a:lvl9pPr>
              <a:defRPr sz="144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620205"/>
            <a:ext cx="2211884" cy="3001625"/>
          </a:xfrm>
        </p:spPr>
        <p:txBody>
          <a:bodyPr/>
          <a:lstStyle>
            <a:lvl1pPr marL="0" indent="0">
              <a:buNone/>
              <a:defRPr sz="1153"/>
            </a:lvl1pPr>
            <a:lvl2pPr marL="329376" indent="0">
              <a:buNone/>
              <a:defRPr sz="1009"/>
            </a:lvl2pPr>
            <a:lvl3pPr marL="658753" indent="0">
              <a:buNone/>
              <a:defRPr sz="865"/>
            </a:lvl3pPr>
            <a:lvl4pPr marL="988129" indent="0">
              <a:buNone/>
              <a:defRPr sz="721"/>
            </a:lvl4pPr>
            <a:lvl5pPr marL="1317504" indent="0">
              <a:buNone/>
              <a:defRPr sz="721"/>
            </a:lvl5pPr>
            <a:lvl6pPr marL="1646880" indent="0">
              <a:buNone/>
              <a:defRPr sz="721"/>
            </a:lvl6pPr>
            <a:lvl7pPr marL="1976257" indent="0">
              <a:buNone/>
              <a:defRPr sz="721"/>
            </a:lvl7pPr>
            <a:lvl8pPr marL="2305633" indent="0">
              <a:buNone/>
              <a:defRPr sz="721"/>
            </a:lvl8pPr>
            <a:lvl9pPr marL="2635010" indent="0">
              <a:buNone/>
              <a:defRPr sz="7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899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0045"/>
            <a:ext cx="2211884" cy="1260158"/>
          </a:xfrm>
        </p:spPr>
        <p:txBody>
          <a:bodyPr anchor="b"/>
          <a:lstStyle>
            <a:lvl1pPr>
              <a:defRPr sz="23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77599"/>
            <a:ext cx="3471862" cy="3837980"/>
          </a:xfrm>
        </p:spPr>
        <p:txBody>
          <a:bodyPr anchor="t"/>
          <a:lstStyle>
            <a:lvl1pPr marL="0" indent="0">
              <a:buNone/>
              <a:defRPr sz="2306"/>
            </a:lvl1pPr>
            <a:lvl2pPr marL="329376" indent="0">
              <a:buNone/>
              <a:defRPr sz="2016"/>
            </a:lvl2pPr>
            <a:lvl3pPr marL="658753" indent="0">
              <a:buNone/>
              <a:defRPr sz="1729"/>
            </a:lvl3pPr>
            <a:lvl4pPr marL="988129" indent="0">
              <a:buNone/>
              <a:defRPr sz="1441"/>
            </a:lvl4pPr>
            <a:lvl5pPr marL="1317504" indent="0">
              <a:buNone/>
              <a:defRPr sz="1441"/>
            </a:lvl5pPr>
            <a:lvl6pPr marL="1646880" indent="0">
              <a:buNone/>
              <a:defRPr sz="1441"/>
            </a:lvl6pPr>
            <a:lvl7pPr marL="1976257" indent="0">
              <a:buNone/>
              <a:defRPr sz="1441"/>
            </a:lvl7pPr>
            <a:lvl8pPr marL="2305633" indent="0">
              <a:buNone/>
              <a:defRPr sz="1441"/>
            </a:lvl8pPr>
            <a:lvl9pPr marL="2635010" indent="0">
              <a:buNone/>
              <a:defRPr sz="1441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620205"/>
            <a:ext cx="2211884" cy="3001625"/>
          </a:xfrm>
        </p:spPr>
        <p:txBody>
          <a:bodyPr/>
          <a:lstStyle>
            <a:lvl1pPr marL="0" indent="0">
              <a:buNone/>
              <a:defRPr sz="1153"/>
            </a:lvl1pPr>
            <a:lvl2pPr marL="329376" indent="0">
              <a:buNone/>
              <a:defRPr sz="1009"/>
            </a:lvl2pPr>
            <a:lvl3pPr marL="658753" indent="0">
              <a:buNone/>
              <a:defRPr sz="865"/>
            </a:lvl3pPr>
            <a:lvl4pPr marL="988129" indent="0">
              <a:buNone/>
              <a:defRPr sz="721"/>
            </a:lvl4pPr>
            <a:lvl5pPr marL="1317504" indent="0">
              <a:buNone/>
              <a:defRPr sz="721"/>
            </a:lvl5pPr>
            <a:lvl6pPr marL="1646880" indent="0">
              <a:buNone/>
              <a:defRPr sz="721"/>
            </a:lvl6pPr>
            <a:lvl7pPr marL="1976257" indent="0">
              <a:buNone/>
              <a:defRPr sz="721"/>
            </a:lvl7pPr>
            <a:lvl8pPr marL="2305633" indent="0">
              <a:buNone/>
              <a:defRPr sz="721"/>
            </a:lvl8pPr>
            <a:lvl9pPr marL="2635010" indent="0">
              <a:buNone/>
              <a:defRPr sz="7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0935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1" y="287538"/>
            <a:ext cx="5915025" cy="1043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1" y="1437682"/>
            <a:ext cx="5915025" cy="3426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5005627"/>
            <a:ext cx="1543050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6" y="5005627"/>
            <a:ext cx="2314575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2" y="5005627"/>
            <a:ext cx="1543050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693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58753" rtl="0" eaLnBrk="1" latinLnBrk="0" hangingPunct="1">
        <a:lnSpc>
          <a:spcPct val="90000"/>
        </a:lnSpc>
        <a:spcBef>
          <a:spcPct val="0"/>
        </a:spcBef>
        <a:buNone/>
        <a:defRPr sz="31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686" indent="-164686" algn="l" defTabSz="658753" rtl="0" eaLnBrk="1" latinLnBrk="0" hangingPunct="1">
        <a:lnSpc>
          <a:spcPct val="90000"/>
        </a:lnSpc>
        <a:spcBef>
          <a:spcPts val="721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1pPr>
      <a:lvl2pPr marL="494065" indent="-164686" algn="l" defTabSz="658753" rtl="0" eaLnBrk="1" latinLnBrk="0" hangingPunct="1">
        <a:lnSpc>
          <a:spcPct val="90000"/>
        </a:lnSpc>
        <a:spcBef>
          <a:spcPts val="361"/>
        </a:spcBef>
        <a:buFont typeface="Arial" panose="020B0604020202020204" pitchFamily="34" charset="0"/>
        <a:buChar char="•"/>
        <a:defRPr sz="1729" kern="1200">
          <a:solidFill>
            <a:schemeClr val="tx1"/>
          </a:solidFill>
          <a:latin typeface="+mn-lt"/>
          <a:ea typeface="+mn-ea"/>
          <a:cs typeface="+mn-cs"/>
        </a:defRPr>
      </a:lvl2pPr>
      <a:lvl3pPr marL="823441" indent="-164686" algn="l" defTabSz="658753" rtl="0" eaLnBrk="1" latinLnBrk="0" hangingPunct="1">
        <a:lnSpc>
          <a:spcPct val="90000"/>
        </a:lnSpc>
        <a:spcBef>
          <a:spcPts val="361"/>
        </a:spcBef>
        <a:buFont typeface="Arial" panose="020B0604020202020204" pitchFamily="34" charset="0"/>
        <a:buChar char="•"/>
        <a:defRPr sz="1441" kern="1200">
          <a:solidFill>
            <a:schemeClr val="tx1"/>
          </a:solidFill>
          <a:latin typeface="+mn-lt"/>
          <a:ea typeface="+mn-ea"/>
          <a:cs typeface="+mn-cs"/>
        </a:defRPr>
      </a:lvl3pPr>
      <a:lvl4pPr marL="1152818" indent="-164686" algn="l" defTabSz="658753" rtl="0" eaLnBrk="1" latinLnBrk="0" hangingPunct="1">
        <a:lnSpc>
          <a:spcPct val="90000"/>
        </a:lnSpc>
        <a:spcBef>
          <a:spcPts val="361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4pPr>
      <a:lvl5pPr marL="1482194" indent="-164686" algn="l" defTabSz="658753" rtl="0" eaLnBrk="1" latinLnBrk="0" hangingPunct="1">
        <a:lnSpc>
          <a:spcPct val="90000"/>
        </a:lnSpc>
        <a:spcBef>
          <a:spcPts val="361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5pPr>
      <a:lvl6pPr marL="1811570" indent="-164686" algn="l" defTabSz="658753" rtl="0" eaLnBrk="1" latinLnBrk="0" hangingPunct="1">
        <a:lnSpc>
          <a:spcPct val="90000"/>
        </a:lnSpc>
        <a:spcBef>
          <a:spcPts val="361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6pPr>
      <a:lvl7pPr marL="2140945" indent="-164686" algn="l" defTabSz="658753" rtl="0" eaLnBrk="1" latinLnBrk="0" hangingPunct="1">
        <a:lnSpc>
          <a:spcPct val="90000"/>
        </a:lnSpc>
        <a:spcBef>
          <a:spcPts val="361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7pPr>
      <a:lvl8pPr marL="2470321" indent="-164686" algn="l" defTabSz="658753" rtl="0" eaLnBrk="1" latinLnBrk="0" hangingPunct="1">
        <a:lnSpc>
          <a:spcPct val="90000"/>
        </a:lnSpc>
        <a:spcBef>
          <a:spcPts val="361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8pPr>
      <a:lvl9pPr marL="2799698" indent="-164686" algn="l" defTabSz="658753" rtl="0" eaLnBrk="1" latinLnBrk="0" hangingPunct="1">
        <a:lnSpc>
          <a:spcPct val="90000"/>
        </a:lnSpc>
        <a:spcBef>
          <a:spcPts val="361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8753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1pPr>
      <a:lvl2pPr marL="329376" algn="l" defTabSz="658753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2pPr>
      <a:lvl3pPr marL="658753" algn="l" defTabSz="658753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3pPr>
      <a:lvl4pPr marL="988129" algn="l" defTabSz="658753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4pPr>
      <a:lvl5pPr marL="1317504" algn="l" defTabSz="658753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5pPr>
      <a:lvl6pPr marL="1646880" algn="l" defTabSz="658753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6pPr>
      <a:lvl7pPr marL="1976257" algn="l" defTabSz="658753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7pPr>
      <a:lvl8pPr marL="2305633" algn="l" defTabSz="658753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8pPr>
      <a:lvl9pPr marL="2635010" algn="l" defTabSz="658753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e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emf"/><Relationship Id="rId21" Type="http://schemas.openxmlformats.org/officeDocument/2006/relationships/image" Target="../media/image11.png"/><Relationship Id="rId7" Type="http://schemas.openxmlformats.org/officeDocument/2006/relationships/image" Target="../media/image3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emf"/><Relationship Id="rId25" Type="http://schemas.openxmlformats.org/officeDocument/2006/relationships/image" Target="../media/image15.png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emf"/><Relationship Id="rId24" Type="http://schemas.openxmlformats.org/officeDocument/2006/relationships/image" Target="../media/image14.png"/><Relationship Id="rId5" Type="http://schemas.openxmlformats.org/officeDocument/2006/relationships/image" Target="../media/image2.emf"/><Relationship Id="rId15" Type="http://schemas.openxmlformats.org/officeDocument/2006/relationships/image" Target="../media/image7.emf"/><Relationship Id="rId23" Type="http://schemas.openxmlformats.org/officeDocument/2006/relationships/image" Target="../media/image13.png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C97AF36A-24F6-4B22-8AED-E224598C37BA}"/>
              </a:ext>
            </a:extLst>
          </p:cNvPr>
          <p:cNvGrpSpPr/>
          <p:nvPr/>
        </p:nvGrpSpPr>
        <p:grpSpPr>
          <a:xfrm>
            <a:off x="3198049" y="488067"/>
            <a:ext cx="3324748" cy="2779711"/>
            <a:chOff x="3182334" y="345637"/>
            <a:chExt cx="3288081" cy="2789862"/>
          </a:xfrm>
        </p:grpSpPr>
        <p:graphicFrame>
          <p:nvGraphicFramePr>
            <p:cNvPr id="4" name="Objeto 3">
              <a:extLst>
                <a:ext uri="{FF2B5EF4-FFF2-40B4-BE49-F238E27FC236}">
                  <a16:creationId xmlns:a16="http://schemas.microsoft.com/office/drawing/2014/main" id="{BA23AEB6-E9C9-4BEC-8B9B-1A46863FE767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88783520"/>
                </p:ext>
              </p:extLst>
            </p:nvPr>
          </p:nvGraphicFramePr>
          <p:xfrm>
            <a:off x="3197225" y="346075"/>
            <a:ext cx="1130300" cy="900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rism 8" r:id="rId2" imgW="3105450" imgH="2465254" progId="Prism8.Document">
                    <p:embed/>
                  </p:oleObj>
                </mc:Choice>
                <mc:Fallback>
                  <p:oleObj name="Prism 8" r:id="rId2" imgW="3105450" imgH="2465254" progId="Prism8.Document">
                    <p:embed/>
                    <p:pic>
                      <p:nvPicPr>
                        <p:cNvPr id="109" name="Objeto 108">
                          <a:extLst>
                            <a:ext uri="{FF2B5EF4-FFF2-40B4-BE49-F238E27FC236}">
                              <a16:creationId xmlns:a16="http://schemas.microsoft.com/office/drawing/2014/main" id="{B5122E01-AE1A-42D8-B9A6-5551E047E4A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197225" y="346075"/>
                          <a:ext cx="1130300" cy="9001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to 4">
              <a:extLst>
                <a:ext uri="{FF2B5EF4-FFF2-40B4-BE49-F238E27FC236}">
                  <a16:creationId xmlns:a16="http://schemas.microsoft.com/office/drawing/2014/main" id="{EAB1A78D-E184-4AD9-BE6A-393227EBC04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61739332"/>
                </p:ext>
              </p:extLst>
            </p:nvPr>
          </p:nvGraphicFramePr>
          <p:xfrm>
            <a:off x="3182334" y="1293957"/>
            <a:ext cx="1161066" cy="90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rism 8" r:id="rId4" imgW="3101129" imgH="2465254" progId="Prism8.Document">
                    <p:embed/>
                  </p:oleObj>
                </mc:Choice>
                <mc:Fallback>
                  <p:oleObj name="Prism 8" r:id="rId4" imgW="3101129" imgH="2465254" progId="Prism8.Document">
                    <p:embed/>
                    <p:pic>
                      <p:nvPicPr>
                        <p:cNvPr id="110" name="Objeto 109">
                          <a:extLst>
                            <a:ext uri="{FF2B5EF4-FFF2-40B4-BE49-F238E27FC236}">
                              <a16:creationId xmlns:a16="http://schemas.microsoft.com/office/drawing/2014/main" id="{A700B225-5E5D-448D-8AF9-AA50F159902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182334" y="1293957"/>
                          <a:ext cx="1161066" cy="900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to 5">
              <a:extLst>
                <a:ext uri="{FF2B5EF4-FFF2-40B4-BE49-F238E27FC236}">
                  <a16:creationId xmlns:a16="http://schemas.microsoft.com/office/drawing/2014/main" id="{7A045349-BEFD-4A60-BA92-14C44AD549A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21995293"/>
                </p:ext>
              </p:extLst>
            </p:nvPr>
          </p:nvGraphicFramePr>
          <p:xfrm>
            <a:off x="3203575" y="2235200"/>
            <a:ext cx="1127125" cy="900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rism 8" r:id="rId6" imgW="3101129" imgH="2465254" progId="Prism8.Document">
                    <p:embed/>
                  </p:oleObj>
                </mc:Choice>
                <mc:Fallback>
                  <p:oleObj name="Prism 8" r:id="rId6" imgW="3101129" imgH="2465254" progId="Prism8.Document">
                    <p:embed/>
                    <p:pic>
                      <p:nvPicPr>
                        <p:cNvPr id="111" name="Objeto 110">
                          <a:extLst>
                            <a:ext uri="{FF2B5EF4-FFF2-40B4-BE49-F238E27FC236}">
                              <a16:creationId xmlns:a16="http://schemas.microsoft.com/office/drawing/2014/main" id="{CCD4ECE4-C684-49E6-B6D1-C8213291D62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203575" y="2235200"/>
                          <a:ext cx="1127125" cy="9001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to 6">
              <a:extLst>
                <a:ext uri="{FF2B5EF4-FFF2-40B4-BE49-F238E27FC236}">
                  <a16:creationId xmlns:a16="http://schemas.microsoft.com/office/drawing/2014/main" id="{C61C0081-EC71-4CF9-A500-F13B94AF9B5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907310100"/>
                </p:ext>
              </p:extLst>
            </p:nvPr>
          </p:nvGraphicFramePr>
          <p:xfrm>
            <a:off x="4281845" y="345637"/>
            <a:ext cx="1100564" cy="900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rism 8" r:id="rId8" imgW="3018658" imgH="2465254" progId="Prism8.Document">
                    <p:embed/>
                  </p:oleObj>
                </mc:Choice>
                <mc:Fallback>
                  <p:oleObj name="Prism 8" r:id="rId8" imgW="3018658" imgH="2465254" progId="Prism8.Document">
                    <p:embed/>
                    <p:pic>
                      <p:nvPicPr>
                        <p:cNvPr id="4" name="Objeto 3">
                          <a:extLst>
                            <a:ext uri="{FF2B5EF4-FFF2-40B4-BE49-F238E27FC236}">
                              <a16:creationId xmlns:a16="http://schemas.microsoft.com/office/drawing/2014/main" id="{BA23AEB6-E9C9-4BEC-8B9B-1A46863FE76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281845" y="345637"/>
                          <a:ext cx="1100564" cy="9002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to 7">
              <a:extLst>
                <a:ext uri="{FF2B5EF4-FFF2-40B4-BE49-F238E27FC236}">
                  <a16:creationId xmlns:a16="http://schemas.microsoft.com/office/drawing/2014/main" id="{9A1C3F30-8A94-4BAA-878A-0CB0DFD8CB5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90587757"/>
                </p:ext>
              </p:extLst>
            </p:nvPr>
          </p:nvGraphicFramePr>
          <p:xfrm>
            <a:off x="4251325" y="1293813"/>
            <a:ext cx="1163638" cy="900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rism 8" r:id="rId10" imgW="3105450" imgH="2465254" progId="Prism8.Document">
                    <p:embed/>
                  </p:oleObj>
                </mc:Choice>
                <mc:Fallback>
                  <p:oleObj name="Prism 8" r:id="rId10" imgW="3105450" imgH="2465254" progId="Prism8.Document">
                    <p:embed/>
                    <p:pic>
                      <p:nvPicPr>
                        <p:cNvPr id="5" name="Objeto 4">
                          <a:extLst>
                            <a:ext uri="{FF2B5EF4-FFF2-40B4-BE49-F238E27FC236}">
                              <a16:creationId xmlns:a16="http://schemas.microsoft.com/office/drawing/2014/main" id="{EAB1A78D-E184-4AD9-BE6A-393227EBC04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251325" y="1293813"/>
                          <a:ext cx="1163638" cy="9001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to 8">
              <a:extLst>
                <a:ext uri="{FF2B5EF4-FFF2-40B4-BE49-F238E27FC236}">
                  <a16:creationId xmlns:a16="http://schemas.microsoft.com/office/drawing/2014/main" id="{7EFE84E3-6473-45F5-9E61-43E352D0D91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855459571"/>
                </p:ext>
              </p:extLst>
            </p:nvPr>
          </p:nvGraphicFramePr>
          <p:xfrm>
            <a:off x="4271963" y="2235200"/>
            <a:ext cx="1128712" cy="900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rism 8" r:id="rId12" imgW="3105450" imgH="2465254" progId="Prism8.Document">
                    <p:embed/>
                  </p:oleObj>
                </mc:Choice>
                <mc:Fallback>
                  <p:oleObj name="Prism 8" r:id="rId12" imgW="3105450" imgH="2465254" progId="Prism8.Document">
                    <p:embed/>
                    <p:pic>
                      <p:nvPicPr>
                        <p:cNvPr id="6" name="Objeto 5">
                          <a:extLst>
                            <a:ext uri="{FF2B5EF4-FFF2-40B4-BE49-F238E27FC236}">
                              <a16:creationId xmlns:a16="http://schemas.microsoft.com/office/drawing/2014/main" id="{7A045349-BEFD-4A60-BA92-14C44AD549A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4271963" y="2235200"/>
                          <a:ext cx="1128712" cy="9001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to 9">
              <a:extLst>
                <a:ext uri="{FF2B5EF4-FFF2-40B4-BE49-F238E27FC236}">
                  <a16:creationId xmlns:a16="http://schemas.microsoft.com/office/drawing/2014/main" id="{07F14311-4E96-4251-A476-1FD27280082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651616701"/>
                </p:ext>
              </p:extLst>
            </p:nvPr>
          </p:nvGraphicFramePr>
          <p:xfrm>
            <a:off x="5353050" y="346075"/>
            <a:ext cx="1101725" cy="900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rism 8" r:id="rId14" imgW="3023339" imgH="2465254" progId="Prism8.Document">
                    <p:embed/>
                  </p:oleObj>
                </mc:Choice>
                <mc:Fallback>
                  <p:oleObj name="Prism 8" r:id="rId14" imgW="3023339" imgH="2465254" progId="Prism8.Document">
                    <p:embed/>
                    <p:pic>
                      <p:nvPicPr>
                        <p:cNvPr id="4" name="Objeto 3">
                          <a:extLst>
                            <a:ext uri="{FF2B5EF4-FFF2-40B4-BE49-F238E27FC236}">
                              <a16:creationId xmlns:a16="http://schemas.microsoft.com/office/drawing/2014/main" id="{BA23AEB6-E9C9-4BEC-8B9B-1A46863FE76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353050" y="346075"/>
                          <a:ext cx="1101725" cy="9001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to 10">
              <a:extLst>
                <a:ext uri="{FF2B5EF4-FFF2-40B4-BE49-F238E27FC236}">
                  <a16:creationId xmlns:a16="http://schemas.microsoft.com/office/drawing/2014/main" id="{5C70F74D-ABFE-44E3-BDF1-BDCCAB1CE6E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17590010"/>
                </p:ext>
              </p:extLst>
            </p:nvPr>
          </p:nvGraphicFramePr>
          <p:xfrm>
            <a:off x="5337174" y="1293813"/>
            <a:ext cx="1131888" cy="900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rism 8" r:id="rId16" imgW="3018658" imgH="2465254" progId="Prism8.Document">
                    <p:embed/>
                  </p:oleObj>
                </mc:Choice>
                <mc:Fallback>
                  <p:oleObj name="Prism 8" r:id="rId16" imgW="3018658" imgH="2465254" progId="Prism8.Document">
                    <p:embed/>
                    <p:pic>
                      <p:nvPicPr>
                        <p:cNvPr id="5" name="Objeto 4">
                          <a:extLst>
                            <a:ext uri="{FF2B5EF4-FFF2-40B4-BE49-F238E27FC236}">
                              <a16:creationId xmlns:a16="http://schemas.microsoft.com/office/drawing/2014/main" id="{EAB1A78D-E184-4AD9-BE6A-393227EBC04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5337174" y="1293813"/>
                          <a:ext cx="1131888" cy="9001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to 11">
              <a:extLst>
                <a:ext uri="{FF2B5EF4-FFF2-40B4-BE49-F238E27FC236}">
                  <a16:creationId xmlns:a16="http://schemas.microsoft.com/office/drawing/2014/main" id="{67A0207A-902E-4AFE-90D4-D58480EB0499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250332427"/>
                </p:ext>
              </p:extLst>
            </p:nvPr>
          </p:nvGraphicFramePr>
          <p:xfrm>
            <a:off x="5343160" y="2235287"/>
            <a:ext cx="1127255" cy="900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rism 8" r:id="rId18" imgW="3101129" imgH="2465254" progId="Prism8.Document">
                    <p:embed/>
                  </p:oleObj>
                </mc:Choice>
                <mc:Fallback>
                  <p:oleObj name="Prism 8" r:id="rId18" imgW="3101129" imgH="2465254" progId="Prism8.Document">
                    <p:embed/>
                    <p:pic>
                      <p:nvPicPr>
                        <p:cNvPr id="6" name="Objeto 5">
                          <a:extLst>
                            <a:ext uri="{FF2B5EF4-FFF2-40B4-BE49-F238E27FC236}">
                              <a16:creationId xmlns:a16="http://schemas.microsoft.com/office/drawing/2014/main" id="{7A045349-BEFD-4A60-BA92-14C44AD549A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5343160" y="2235287"/>
                          <a:ext cx="1127255" cy="9002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797A9D40-075B-4442-AF5D-53A97EA80BF0}"/>
              </a:ext>
            </a:extLst>
          </p:cNvPr>
          <p:cNvGrpSpPr/>
          <p:nvPr/>
        </p:nvGrpSpPr>
        <p:grpSpPr>
          <a:xfrm>
            <a:off x="382751" y="305680"/>
            <a:ext cx="2501423" cy="3017393"/>
            <a:chOff x="62955" y="219531"/>
            <a:chExt cx="2779863" cy="3017394"/>
          </a:xfrm>
        </p:grpSpPr>
        <p:grpSp>
          <p:nvGrpSpPr>
            <p:cNvPr id="18" name="Grupo 17">
              <a:extLst>
                <a:ext uri="{FF2B5EF4-FFF2-40B4-BE49-F238E27FC236}">
                  <a16:creationId xmlns:a16="http://schemas.microsoft.com/office/drawing/2014/main" id="{4BEBDDCA-7920-498A-B748-84A1300C96FC}"/>
                </a:ext>
              </a:extLst>
            </p:cNvPr>
            <p:cNvGrpSpPr/>
            <p:nvPr/>
          </p:nvGrpSpPr>
          <p:grpSpPr>
            <a:xfrm>
              <a:off x="260021" y="457835"/>
              <a:ext cx="2582797" cy="2779090"/>
              <a:chOff x="227477" y="573813"/>
              <a:chExt cx="2784418" cy="4320000"/>
            </a:xfrm>
          </p:grpSpPr>
          <p:pic>
            <p:nvPicPr>
              <p:cNvPr id="3" name="Imagen 2">
                <a:extLst>
                  <a:ext uri="{FF2B5EF4-FFF2-40B4-BE49-F238E27FC236}">
                    <a16:creationId xmlns:a16="http://schemas.microsoft.com/office/drawing/2014/main" id="{E0516418-F162-4F7D-9A2E-526695D134B2}"/>
                  </a:ext>
                </a:extLst>
              </p:cNvPr>
              <p:cNvPicPr>
                <a:picLocks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227477" y="3453813"/>
                <a:ext cx="1440000" cy="1440000"/>
              </a:xfrm>
              <a:prstGeom prst="rect">
                <a:avLst/>
              </a:prstGeom>
            </p:spPr>
          </p:pic>
          <p:pic>
            <p:nvPicPr>
              <p:cNvPr id="13" name="Imagen 12">
                <a:extLst>
                  <a:ext uri="{FF2B5EF4-FFF2-40B4-BE49-F238E27FC236}">
                    <a16:creationId xmlns:a16="http://schemas.microsoft.com/office/drawing/2014/main" id="{FD7C037A-47BE-4B40-B4A3-AB66F86001CE}"/>
                  </a:ext>
                </a:extLst>
              </p:cNvPr>
              <p:cNvPicPr>
                <a:picLocks/>
              </p:cNvPicPr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571895" y="3453814"/>
                <a:ext cx="1440000" cy="1439999"/>
              </a:xfrm>
              <a:prstGeom prst="rect">
                <a:avLst/>
              </a:prstGeom>
            </p:spPr>
          </p:pic>
          <p:pic>
            <p:nvPicPr>
              <p:cNvPr id="14" name="Imagen 13">
                <a:extLst>
                  <a:ext uri="{FF2B5EF4-FFF2-40B4-BE49-F238E27FC236}">
                    <a16:creationId xmlns:a16="http://schemas.microsoft.com/office/drawing/2014/main" id="{70DC03FB-6FF5-49F4-9B6A-363A6C8E39F3}"/>
                  </a:ext>
                </a:extLst>
              </p:cNvPr>
              <p:cNvPicPr>
                <a:picLocks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571895" y="573813"/>
                <a:ext cx="1440000" cy="1439999"/>
              </a:xfrm>
              <a:prstGeom prst="rect">
                <a:avLst/>
              </a:prstGeom>
            </p:spPr>
          </p:pic>
          <p:pic>
            <p:nvPicPr>
              <p:cNvPr id="15" name="Imagen 14">
                <a:extLst>
                  <a:ext uri="{FF2B5EF4-FFF2-40B4-BE49-F238E27FC236}">
                    <a16:creationId xmlns:a16="http://schemas.microsoft.com/office/drawing/2014/main" id="{D493C488-F084-49DA-9316-F1CCE11ADBF9}"/>
                  </a:ext>
                </a:extLst>
              </p:cNvPr>
              <p:cNvPicPr>
                <a:picLocks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571895" y="2013812"/>
                <a:ext cx="1440000" cy="1439999"/>
              </a:xfrm>
              <a:prstGeom prst="rect">
                <a:avLst/>
              </a:prstGeom>
            </p:spPr>
          </p:pic>
          <p:pic>
            <p:nvPicPr>
              <p:cNvPr id="16" name="Imagen 15">
                <a:extLst>
                  <a:ext uri="{FF2B5EF4-FFF2-40B4-BE49-F238E27FC236}">
                    <a16:creationId xmlns:a16="http://schemas.microsoft.com/office/drawing/2014/main" id="{534DDEC8-E60B-43F5-8352-71383638EB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27477" y="573813"/>
                <a:ext cx="1440000" cy="1440000"/>
              </a:xfrm>
              <a:prstGeom prst="rect">
                <a:avLst/>
              </a:prstGeom>
            </p:spPr>
          </p:pic>
          <p:pic>
            <p:nvPicPr>
              <p:cNvPr id="17" name="Imagen 16">
                <a:extLst>
                  <a:ext uri="{FF2B5EF4-FFF2-40B4-BE49-F238E27FC236}">
                    <a16:creationId xmlns:a16="http://schemas.microsoft.com/office/drawing/2014/main" id="{356A72E4-296A-43E7-92AF-D1127E9C1DE5}"/>
                  </a:ext>
                </a:extLst>
              </p:cNvPr>
              <p:cNvPicPr>
                <a:picLocks/>
              </p:cNvPicPr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27477" y="2013813"/>
                <a:ext cx="1440000" cy="1440000"/>
              </a:xfrm>
              <a:prstGeom prst="rect">
                <a:avLst/>
              </a:prstGeom>
            </p:spPr>
          </p:pic>
        </p:grp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F0161420-829F-4313-95C7-5F6A9592B84E}"/>
                </a:ext>
              </a:extLst>
            </p:cNvPr>
            <p:cNvSpPr txBox="1"/>
            <p:nvPr/>
          </p:nvSpPr>
          <p:spPr>
            <a:xfrm>
              <a:off x="567097" y="219531"/>
              <a:ext cx="950900" cy="215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99" b="1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FEMALE</a:t>
              </a:r>
            </a:p>
          </p:txBody>
        </p:sp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77929BCD-FD03-4880-83F8-23AFF15B2D84}"/>
                </a:ext>
              </a:extLst>
            </p:cNvPr>
            <p:cNvSpPr txBox="1"/>
            <p:nvPr/>
          </p:nvSpPr>
          <p:spPr>
            <a:xfrm>
              <a:off x="1817394" y="219531"/>
              <a:ext cx="950900" cy="215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99" b="1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MALE</a:t>
              </a: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1AA1394B-D1A0-4CB8-9E19-618398CE1A27}"/>
                </a:ext>
              </a:extLst>
            </p:cNvPr>
            <p:cNvSpPr txBox="1"/>
            <p:nvPr/>
          </p:nvSpPr>
          <p:spPr>
            <a:xfrm rot="16200000">
              <a:off x="-181052" y="739942"/>
              <a:ext cx="693093" cy="205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599" b="1" dirty="0">
                  <a:ln/>
                  <a:latin typeface="Arial"/>
                  <a:cs typeface="Arial"/>
                  <a:sym typeface="Arial"/>
                  <a:rtl val="0"/>
                </a:rPr>
                <a:t> GFAP+ PI+</a:t>
              </a:r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416E06B2-C409-4873-AA44-9EF30D584FCD}"/>
                </a:ext>
              </a:extLst>
            </p:cNvPr>
            <p:cNvSpPr txBox="1"/>
            <p:nvPr/>
          </p:nvSpPr>
          <p:spPr>
            <a:xfrm rot="16200000">
              <a:off x="-217749" y="1669652"/>
              <a:ext cx="766553" cy="205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599" b="1" dirty="0">
                  <a:ln/>
                  <a:latin typeface="Arial"/>
                  <a:cs typeface="Arial"/>
                  <a:sym typeface="Arial"/>
                  <a:rtl val="0"/>
                </a:rPr>
                <a:t> Vimentin+ PI+</a:t>
              </a: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95A328A7-2629-47CA-B2B1-5E4FD98DA94A}"/>
                </a:ext>
              </a:extLst>
            </p:cNvPr>
            <p:cNvSpPr txBox="1"/>
            <p:nvPr/>
          </p:nvSpPr>
          <p:spPr>
            <a:xfrm rot="16200000">
              <a:off x="-217749" y="2587320"/>
              <a:ext cx="766553" cy="205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599" b="1" dirty="0">
                  <a:ln/>
                  <a:latin typeface="Arial"/>
                  <a:cs typeface="Arial"/>
                  <a:sym typeface="Arial"/>
                  <a:rtl val="0"/>
                </a:rPr>
                <a:t> Iba1+ PI+</a:t>
              </a:r>
            </a:p>
          </p:txBody>
        </p:sp>
      </p:grpSp>
      <p:sp>
        <p:nvSpPr>
          <p:cNvPr id="41" name="CuadroTexto 40">
            <a:extLst>
              <a:ext uri="{FF2B5EF4-FFF2-40B4-BE49-F238E27FC236}">
                <a16:creationId xmlns:a16="http://schemas.microsoft.com/office/drawing/2014/main" id="{09973F04-5416-487D-AF94-297E5FABDA34}"/>
              </a:ext>
            </a:extLst>
          </p:cNvPr>
          <p:cNvSpPr txBox="1"/>
          <p:nvPr/>
        </p:nvSpPr>
        <p:spPr>
          <a:xfrm>
            <a:off x="168450" y="231166"/>
            <a:ext cx="3016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/>
              <a:t>a.</a:t>
            </a:r>
            <a:endParaRPr lang="es-CO" sz="1200" b="1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3C4D6453-A048-489C-AA29-33ACB42295F4}"/>
              </a:ext>
            </a:extLst>
          </p:cNvPr>
          <p:cNvSpPr txBox="1"/>
          <p:nvPr/>
        </p:nvSpPr>
        <p:spPr>
          <a:xfrm>
            <a:off x="3033909" y="244129"/>
            <a:ext cx="3278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/>
              <a:t>a’.</a:t>
            </a:r>
            <a:endParaRPr lang="es-CO" sz="1200" b="1" dirty="0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4E7C7E8A-0A3B-470A-9D98-95DCB96B8652}"/>
              </a:ext>
            </a:extLst>
          </p:cNvPr>
          <p:cNvSpPr/>
          <p:nvPr/>
        </p:nvSpPr>
        <p:spPr>
          <a:xfrm>
            <a:off x="3613841" y="4912172"/>
            <a:ext cx="31594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Supplementary Figure 1</a:t>
            </a:r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22040164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13745</TotalTime>
  <Words>24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Tema de Office</vt:lpstr>
      <vt:lpstr>Prism 8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 DANIEL SALOMON CRUZ</dc:creator>
  <cp:lastModifiedBy>GLORIA PATRICIA CARDONA GOMEZ</cp:lastModifiedBy>
  <cp:revision>431</cp:revision>
  <dcterms:created xsi:type="dcterms:W3CDTF">2025-09-02T19:20:03Z</dcterms:created>
  <dcterms:modified xsi:type="dcterms:W3CDTF">2026-03-11T20:17:17Z</dcterms:modified>
</cp:coreProperties>
</file>