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5" r:id="rId2"/>
  </p:sldIdLst>
  <p:sldSz cx="6858000" cy="9144000" type="letter"/>
  <p:notesSz cx="6858000" cy="9144000"/>
  <p:defaultTextStyle>
    <a:defPPr>
      <a:defRPr lang="en-US"/>
    </a:defPPr>
    <a:lvl1pPr marL="0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1pPr>
    <a:lvl2pPr marL="472608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2pPr>
    <a:lvl3pPr marL="945215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3pPr>
    <a:lvl4pPr marL="1417823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4pPr>
    <a:lvl5pPr marL="1890431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5pPr>
    <a:lvl6pPr marL="2363038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6pPr>
    <a:lvl7pPr marL="2835646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7pPr>
    <a:lvl8pPr marL="3308253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8pPr>
    <a:lvl9pPr marL="3780861" algn="l" defTabSz="472608" rtl="0" eaLnBrk="1" latinLnBrk="0" hangingPunct="1">
      <a:defRPr sz="18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" initials="U" lastIdx="1" clrIdx="0">
    <p:extLst>
      <p:ext uri="{19B8F6BF-5375-455C-9EA6-DF929625EA0E}">
        <p15:presenceInfo xmlns:p15="http://schemas.microsoft.com/office/powerpoint/2012/main" userId="d06e786e50f80795" providerId="Windows Live"/>
      </p:ext>
    </p:extLst>
  </p:cmAuthor>
  <p:cmAuthor id="2" name="IVAN DANIEL SALOMON CRUZ" initials="IDSC" lastIdx="42" clrIdx="1">
    <p:extLst>
      <p:ext uri="{19B8F6BF-5375-455C-9EA6-DF929625EA0E}">
        <p15:presenceInfo xmlns:p15="http://schemas.microsoft.com/office/powerpoint/2012/main" userId="IVAN DANIEL SALOMON CRUZ" providerId="None"/>
      </p:ext>
    </p:extLst>
  </p:cmAuthor>
  <p:cmAuthor id="3" name="IVAN DANIEL SALOMON CRUZ" initials="IS" lastIdx="4" clrIdx="2">
    <p:extLst>
      <p:ext uri="{19B8F6BF-5375-455C-9EA6-DF929625EA0E}">
        <p15:presenceInfo xmlns:p15="http://schemas.microsoft.com/office/powerpoint/2012/main" userId="S::ivan.salomon@udea.edu.co::c59e7d40-1d9b-468e-a4ce-7c42af55b9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A7D8FF"/>
    <a:srgbClr val="AA7DCE"/>
    <a:srgbClr val="FF8000"/>
    <a:srgbClr val="FFFF02"/>
    <a:srgbClr val="FF8303"/>
    <a:srgbClr val="FEFE07"/>
    <a:srgbClr val="FFFFFF"/>
    <a:srgbClr val="FF6000"/>
    <a:srgbClr val="E76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31" autoAdjust="0"/>
    <p:restoredTop sz="96197" autoAdjust="0"/>
  </p:normalViewPr>
  <p:slideViewPr>
    <p:cSldViewPr snapToGrid="0">
      <p:cViewPr varScale="1">
        <p:scale>
          <a:sx n="89" d="100"/>
          <a:sy n="89" d="100"/>
        </p:scale>
        <p:origin x="2672" y="168"/>
      </p:cViewPr>
      <p:guideLst/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36D31-3698-4F11-A1DC-A24499077888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D96BA-8471-463D-A220-40EB7FBB782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403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1496484"/>
            <a:ext cx="5829300" cy="3183467"/>
          </a:xfrm>
        </p:spPr>
        <p:txBody>
          <a:bodyPr anchor="b"/>
          <a:lstStyle>
            <a:lvl1pPr algn="ctr">
              <a:defRPr sz="432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1" y="4802717"/>
            <a:ext cx="5143500" cy="2207683"/>
          </a:xfrm>
        </p:spPr>
        <p:txBody>
          <a:bodyPr/>
          <a:lstStyle>
            <a:lvl1pPr marL="0" indent="0" algn="ctr">
              <a:buNone/>
              <a:defRPr sz="1729"/>
            </a:lvl1pPr>
            <a:lvl2pPr marL="329413" indent="0" algn="ctr">
              <a:buNone/>
              <a:defRPr sz="1441"/>
            </a:lvl2pPr>
            <a:lvl3pPr marL="658825" indent="0" algn="ctr">
              <a:buNone/>
              <a:defRPr sz="1297"/>
            </a:lvl3pPr>
            <a:lvl4pPr marL="988238" indent="0" algn="ctr">
              <a:buNone/>
              <a:defRPr sz="1153"/>
            </a:lvl4pPr>
            <a:lvl5pPr marL="1317650" indent="0" algn="ctr">
              <a:buNone/>
              <a:defRPr sz="1153"/>
            </a:lvl5pPr>
            <a:lvl6pPr marL="1647063" indent="0" algn="ctr">
              <a:buNone/>
              <a:defRPr sz="1153"/>
            </a:lvl6pPr>
            <a:lvl7pPr marL="1976476" indent="0" algn="ctr">
              <a:buNone/>
              <a:defRPr sz="1153"/>
            </a:lvl7pPr>
            <a:lvl8pPr marL="2305888" indent="0" algn="ctr">
              <a:buNone/>
              <a:defRPr sz="1153"/>
            </a:lvl8pPr>
            <a:lvl9pPr marL="2635301" indent="0" algn="ctr">
              <a:buNone/>
              <a:defRPr sz="115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132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8423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903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932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32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7"/>
            <a:ext cx="5915025" cy="2000249"/>
          </a:xfrm>
        </p:spPr>
        <p:txBody>
          <a:bodyPr/>
          <a:lstStyle>
            <a:lvl1pPr marL="0" indent="0">
              <a:buNone/>
              <a:defRPr sz="1729">
                <a:solidFill>
                  <a:schemeClr val="tx1">
                    <a:tint val="82000"/>
                  </a:schemeClr>
                </a:solidFill>
              </a:defRPr>
            </a:lvl1pPr>
            <a:lvl2pPr marL="329413" indent="0">
              <a:buNone/>
              <a:defRPr sz="1441">
                <a:solidFill>
                  <a:schemeClr val="tx1">
                    <a:tint val="82000"/>
                  </a:schemeClr>
                </a:solidFill>
              </a:defRPr>
            </a:lvl2pPr>
            <a:lvl3pPr marL="658825" indent="0">
              <a:buNone/>
              <a:defRPr sz="1297">
                <a:solidFill>
                  <a:schemeClr val="tx1">
                    <a:tint val="82000"/>
                  </a:schemeClr>
                </a:solidFill>
              </a:defRPr>
            </a:lvl3pPr>
            <a:lvl4pPr marL="988238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4pPr>
            <a:lvl5pPr marL="1317650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5pPr>
            <a:lvl6pPr marL="1647063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6pPr>
            <a:lvl7pPr marL="1976476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7pPr>
            <a:lvl8pPr marL="2305888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8pPr>
            <a:lvl9pPr marL="2635301" indent="0">
              <a:buNone/>
              <a:defRPr sz="115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40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8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8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565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241552"/>
            <a:ext cx="2901255" cy="1098549"/>
          </a:xfrm>
        </p:spPr>
        <p:txBody>
          <a:bodyPr anchor="b"/>
          <a:lstStyle>
            <a:lvl1pPr marL="0" indent="0">
              <a:buNone/>
              <a:defRPr sz="1729" b="1"/>
            </a:lvl1pPr>
            <a:lvl2pPr marL="329413" indent="0">
              <a:buNone/>
              <a:defRPr sz="1441" b="1"/>
            </a:lvl2pPr>
            <a:lvl3pPr marL="658825" indent="0">
              <a:buNone/>
              <a:defRPr sz="1297" b="1"/>
            </a:lvl3pPr>
            <a:lvl4pPr marL="988238" indent="0">
              <a:buNone/>
              <a:defRPr sz="1153" b="1"/>
            </a:lvl4pPr>
            <a:lvl5pPr marL="1317650" indent="0">
              <a:buNone/>
              <a:defRPr sz="1153" b="1"/>
            </a:lvl5pPr>
            <a:lvl6pPr marL="1647063" indent="0">
              <a:buNone/>
              <a:defRPr sz="1153" b="1"/>
            </a:lvl6pPr>
            <a:lvl7pPr marL="1976476" indent="0">
              <a:buNone/>
              <a:defRPr sz="1153" b="1"/>
            </a:lvl7pPr>
            <a:lvl8pPr marL="2305888" indent="0">
              <a:buNone/>
              <a:defRPr sz="1153" b="1"/>
            </a:lvl8pPr>
            <a:lvl9pPr marL="2635301" indent="0">
              <a:buNone/>
              <a:defRPr sz="11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2"/>
            <a:ext cx="2915543" cy="1098549"/>
          </a:xfrm>
        </p:spPr>
        <p:txBody>
          <a:bodyPr anchor="b"/>
          <a:lstStyle>
            <a:lvl1pPr marL="0" indent="0">
              <a:buNone/>
              <a:defRPr sz="1729" b="1"/>
            </a:lvl1pPr>
            <a:lvl2pPr marL="329413" indent="0">
              <a:buNone/>
              <a:defRPr sz="1441" b="1"/>
            </a:lvl2pPr>
            <a:lvl3pPr marL="658825" indent="0">
              <a:buNone/>
              <a:defRPr sz="1297" b="1"/>
            </a:lvl3pPr>
            <a:lvl4pPr marL="988238" indent="0">
              <a:buNone/>
              <a:defRPr sz="1153" b="1"/>
            </a:lvl4pPr>
            <a:lvl5pPr marL="1317650" indent="0">
              <a:buNone/>
              <a:defRPr sz="1153" b="1"/>
            </a:lvl5pPr>
            <a:lvl6pPr marL="1647063" indent="0">
              <a:buNone/>
              <a:defRPr sz="1153" b="1"/>
            </a:lvl6pPr>
            <a:lvl7pPr marL="1976476" indent="0">
              <a:buNone/>
              <a:defRPr sz="1153" b="1"/>
            </a:lvl7pPr>
            <a:lvl8pPr marL="2305888" indent="0">
              <a:buNone/>
              <a:defRPr sz="1153" b="1"/>
            </a:lvl8pPr>
            <a:lvl9pPr marL="2635301" indent="0">
              <a:buNone/>
              <a:defRPr sz="11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249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058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652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3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2" cy="6498167"/>
          </a:xfrm>
        </p:spPr>
        <p:txBody>
          <a:bodyPr/>
          <a:lstStyle>
            <a:lvl1pPr>
              <a:defRPr sz="2306"/>
            </a:lvl1pPr>
            <a:lvl2pPr>
              <a:defRPr sz="2017"/>
            </a:lvl2pPr>
            <a:lvl3pPr>
              <a:defRPr sz="1729"/>
            </a:lvl3pPr>
            <a:lvl4pPr>
              <a:defRPr sz="1441"/>
            </a:lvl4pPr>
            <a:lvl5pPr>
              <a:defRPr sz="1441"/>
            </a:lvl5pPr>
            <a:lvl6pPr>
              <a:defRPr sz="1441"/>
            </a:lvl6pPr>
            <a:lvl7pPr>
              <a:defRPr sz="1441"/>
            </a:lvl7pPr>
            <a:lvl8pPr>
              <a:defRPr sz="1441"/>
            </a:lvl8pPr>
            <a:lvl9pPr>
              <a:defRPr sz="144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153"/>
            </a:lvl1pPr>
            <a:lvl2pPr marL="329413" indent="0">
              <a:buNone/>
              <a:defRPr sz="1009"/>
            </a:lvl2pPr>
            <a:lvl3pPr marL="658825" indent="0">
              <a:buNone/>
              <a:defRPr sz="865"/>
            </a:lvl3pPr>
            <a:lvl4pPr marL="988238" indent="0">
              <a:buNone/>
              <a:defRPr sz="721"/>
            </a:lvl4pPr>
            <a:lvl5pPr marL="1317650" indent="0">
              <a:buNone/>
              <a:defRPr sz="721"/>
            </a:lvl5pPr>
            <a:lvl6pPr marL="1647063" indent="0">
              <a:buNone/>
              <a:defRPr sz="721"/>
            </a:lvl6pPr>
            <a:lvl7pPr marL="1976476" indent="0">
              <a:buNone/>
              <a:defRPr sz="721"/>
            </a:lvl7pPr>
            <a:lvl8pPr marL="2305888" indent="0">
              <a:buNone/>
              <a:defRPr sz="721"/>
            </a:lvl8pPr>
            <a:lvl9pPr marL="2635301" indent="0">
              <a:buNone/>
              <a:defRPr sz="7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899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3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2" cy="6498167"/>
          </a:xfrm>
        </p:spPr>
        <p:txBody>
          <a:bodyPr anchor="t"/>
          <a:lstStyle>
            <a:lvl1pPr marL="0" indent="0">
              <a:buNone/>
              <a:defRPr sz="2306"/>
            </a:lvl1pPr>
            <a:lvl2pPr marL="329413" indent="0">
              <a:buNone/>
              <a:defRPr sz="2017"/>
            </a:lvl2pPr>
            <a:lvl3pPr marL="658825" indent="0">
              <a:buNone/>
              <a:defRPr sz="1729"/>
            </a:lvl3pPr>
            <a:lvl4pPr marL="988238" indent="0">
              <a:buNone/>
              <a:defRPr sz="1441"/>
            </a:lvl4pPr>
            <a:lvl5pPr marL="1317650" indent="0">
              <a:buNone/>
              <a:defRPr sz="1441"/>
            </a:lvl5pPr>
            <a:lvl6pPr marL="1647063" indent="0">
              <a:buNone/>
              <a:defRPr sz="1441"/>
            </a:lvl6pPr>
            <a:lvl7pPr marL="1976476" indent="0">
              <a:buNone/>
              <a:defRPr sz="1441"/>
            </a:lvl7pPr>
            <a:lvl8pPr marL="2305888" indent="0">
              <a:buNone/>
              <a:defRPr sz="1441"/>
            </a:lvl8pPr>
            <a:lvl9pPr marL="2635301" indent="0">
              <a:buNone/>
              <a:defRPr sz="1441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153"/>
            </a:lvl1pPr>
            <a:lvl2pPr marL="329413" indent="0">
              <a:buNone/>
              <a:defRPr sz="1009"/>
            </a:lvl2pPr>
            <a:lvl3pPr marL="658825" indent="0">
              <a:buNone/>
              <a:defRPr sz="865"/>
            </a:lvl3pPr>
            <a:lvl4pPr marL="988238" indent="0">
              <a:buNone/>
              <a:defRPr sz="721"/>
            </a:lvl4pPr>
            <a:lvl5pPr marL="1317650" indent="0">
              <a:buNone/>
              <a:defRPr sz="721"/>
            </a:lvl5pPr>
            <a:lvl6pPr marL="1647063" indent="0">
              <a:buNone/>
              <a:defRPr sz="721"/>
            </a:lvl6pPr>
            <a:lvl7pPr marL="1976476" indent="0">
              <a:buNone/>
              <a:defRPr sz="721"/>
            </a:lvl7pPr>
            <a:lvl8pPr marL="2305888" indent="0">
              <a:buNone/>
              <a:defRPr sz="721"/>
            </a:lvl8pPr>
            <a:lvl9pPr marL="2635301" indent="0">
              <a:buNone/>
              <a:defRPr sz="7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0935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8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C2B9E4-C4CE-478E-9BE3-D55FC9EB7AEB}" type="datetimeFigureOut">
              <a:rPr lang="es-CO" smtClean="0"/>
              <a:t>11/03/26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2" y="8475136"/>
            <a:ext cx="15430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3E7A70-1F9D-45F9-928F-E1462ACDACC4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693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58825" rtl="0" eaLnBrk="1" latinLnBrk="0" hangingPunct="1">
        <a:lnSpc>
          <a:spcPct val="90000"/>
        </a:lnSpc>
        <a:spcBef>
          <a:spcPct val="0"/>
        </a:spcBef>
        <a:buNone/>
        <a:defRPr sz="31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706" indent="-164706" algn="l" defTabSz="658825" rtl="0" eaLnBrk="1" latinLnBrk="0" hangingPunct="1">
        <a:lnSpc>
          <a:spcPct val="90000"/>
        </a:lnSpc>
        <a:spcBef>
          <a:spcPts val="721"/>
        </a:spcBef>
        <a:buFont typeface="Arial" panose="020B0604020202020204" pitchFamily="34" charset="0"/>
        <a:buChar char="•"/>
        <a:defRPr sz="2017" kern="1200">
          <a:solidFill>
            <a:schemeClr val="tx1"/>
          </a:solidFill>
          <a:latin typeface="+mn-lt"/>
          <a:ea typeface="+mn-ea"/>
          <a:cs typeface="+mn-cs"/>
        </a:defRPr>
      </a:lvl1pPr>
      <a:lvl2pPr marL="494119" indent="-164706" algn="l" defTabSz="65882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2pPr>
      <a:lvl3pPr marL="823532" indent="-164706" algn="l" defTabSz="65882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3pPr>
      <a:lvl4pPr marL="1152944" indent="-164706" algn="l" defTabSz="65882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4pPr>
      <a:lvl5pPr marL="1482357" indent="-164706" algn="l" defTabSz="65882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5pPr>
      <a:lvl6pPr marL="1811769" indent="-164706" algn="l" defTabSz="65882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6pPr>
      <a:lvl7pPr marL="2141182" indent="-164706" algn="l" defTabSz="65882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7pPr>
      <a:lvl8pPr marL="2470595" indent="-164706" algn="l" defTabSz="65882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8pPr>
      <a:lvl9pPr marL="2800007" indent="-164706" algn="l" defTabSz="658825" rtl="0" eaLnBrk="1" latinLnBrk="0" hangingPunct="1">
        <a:lnSpc>
          <a:spcPct val="90000"/>
        </a:lnSpc>
        <a:spcBef>
          <a:spcPts val="360"/>
        </a:spcBef>
        <a:buFont typeface="Arial" panose="020B0604020202020204" pitchFamily="34" charset="0"/>
        <a:buChar char="•"/>
        <a:defRPr sz="12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8825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1pPr>
      <a:lvl2pPr marL="329413" algn="l" defTabSz="658825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2pPr>
      <a:lvl3pPr marL="658825" algn="l" defTabSz="658825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3pPr>
      <a:lvl4pPr marL="988238" algn="l" defTabSz="658825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4pPr>
      <a:lvl5pPr marL="1317650" algn="l" defTabSz="658825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5pPr>
      <a:lvl6pPr marL="1647063" algn="l" defTabSz="658825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6pPr>
      <a:lvl7pPr marL="1976476" algn="l" defTabSz="658825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7pPr>
      <a:lvl8pPr marL="2305888" algn="l" defTabSz="658825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8pPr>
      <a:lvl9pPr marL="2635301" algn="l" defTabSz="658825" rtl="0" eaLnBrk="1" latinLnBrk="0" hangingPunct="1">
        <a:defRPr sz="12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">
            <a:extLst>
              <a:ext uri="{FF2B5EF4-FFF2-40B4-BE49-F238E27FC236}">
                <a16:creationId xmlns:a16="http://schemas.microsoft.com/office/drawing/2014/main" id="{BF62AFC6-1777-A5E8-7488-253E72EB3F15}"/>
              </a:ext>
            </a:extLst>
          </p:cNvPr>
          <p:cNvSpPr txBox="1"/>
          <p:nvPr/>
        </p:nvSpPr>
        <p:spPr>
          <a:xfrm>
            <a:off x="5744325" y="8672512"/>
            <a:ext cx="1141482" cy="468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es-ES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Table </a:t>
            </a:r>
            <a:r>
              <a:rPr lang="es-ES" sz="1800" b="1" dirty="0">
                <a:latin typeface="Arial" panose="020B0604020202020204" pitchFamily="34" charset="0"/>
                <a:ea typeface="Arial" panose="020B0604020202020204" pitchFamily="34" charset="0"/>
              </a:rPr>
              <a:t>1</a:t>
            </a:r>
            <a:r>
              <a:rPr lang="es-ES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  <a:endParaRPr lang="en-CO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4" name="Imagen 3" descr="Tabla&#10;&#10;El contenido generado por IA puede ser incorrecto.">
            <a:extLst>
              <a:ext uri="{FF2B5EF4-FFF2-40B4-BE49-F238E27FC236}">
                <a16:creationId xmlns:a16="http://schemas.microsoft.com/office/drawing/2014/main" id="{37AA597E-87FB-44DA-A044-2213F1D82E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"/>
          <a:stretch>
            <a:fillRect/>
          </a:stretch>
        </p:blipFill>
        <p:spPr>
          <a:xfrm>
            <a:off x="527207" y="471488"/>
            <a:ext cx="5787859" cy="61579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B395D86-9C64-5E11-EC7D-57AB156DB039}"/>
              </a:ext>
            </a:extLst>
          </p:cNvPr>
          <p:cNvSpPr txBox="1"/>
          <p:nvPr/>
        </p:nvSpPr>
        <p:spPr>
          <a:xfrm>
            <a:off x="1241250" y="209878"/>
            <a:ext cx="42466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O" sz="1100" b="1" dirty="0">
                <a:latin typeface="Arial" panose="020B0604020202020204" pitchFamily="34" charset="0"/>
                <a:cs typeface="Arial" panose="020B0604020202020204" pitchFamily="34" charset="0"/>
              </a:rPr>
              <a:t>Table 1</a:t>
            </a:r>
            <a:r>
              <a:rPr lang="en-CO" sz="1100" dirty="0">
                <a:latin typeface="Arial" panose="020B0604020202020204" pitchFamily="34" charset="0"/>
                <a:cs typeface="Arial" panose="020B0604020202020204" pitchFamily="34" charset="0"/>
              </a:rPr>
              <a:t>. Sociodemographic characteristics of post-mortem cases</a:t>
            </a:r>
          </a:p>
        </p:txBody>
      </p:sp>
    </p:spTree>
    <p:extLst>
      <p:ext uri="{BB962C8B-B14F-4D97-AF65-F5344CB8AC3E}">
        <p14:creationId xmlns:p14="http://schemas.microsoft.com/office/powerpoint/2010/main" val="376417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11447</TotalTime>
  <Words>11</Words>
  <Application>Microsoft Macintosh PowerPoint</Application>
  <PresentationFormat>Letter Paper (8.5x11 in)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 DANIEL SALOMON CRUZ</dc:creator>
  <cp:lastModifiedBy>GLORIA PATRICIA CARDONA GOMEZ</cp:lastModifiedBy>
  <cp:revision>378</cp:revision>
  <dcterms:created xsi:type="dcterms:W3CDTF">2025-09-02T19:20:03Z</dcterms:created>
  <dcterms:modified xsi:type="dcterms:W3CDTF">2026-03-11T18:34:38Z</dcterms:modified>
</cp:coreProperties>
</file>