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41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251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2330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25630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0955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65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5592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7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3074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667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876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350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96D691-05A2-410C-8DA1-7E8CDBC080F1}" type="datetimeFigureOut">
              <a:rPr lang="en-US" smtClean="0"/>
              <a:t>6/25/26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D4A08-805A-4EEA-9EA4-E1732D7488E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4791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148E30B-537A-CE5F-584E-ED31C29419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2464" y="916623"/>
            <a:ext cx="9708396" cy="49485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230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2013 - 2022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Patrick Griffin</dc:creator>
  <cp:lastModifiedBy>Patrick Griffin</cp:lastModifiedBy>
  <cp:revision>1</cp:revision>
  <dcterms:created xsi:type="dcterms:W3CDTF">2026-06-25T19:09:12Z</dcterms:created>
  <dcterms:modified xsi:type="dcterms:W3CDTF">2026-06-25T19:09:34Z</dcterms:modified>
</cp:coreProperties>
</file>