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78" d="100"/>
          <a:sy n="78" d="100"/>
        </p:scale>
        <p:origin x="72" y="6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2026/7/26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2026/7/26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2026/7/26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65.xml"/><Relationship Id="rId7" Type="http://schemas.openxmlformats.org/officeDocument/2006/relationships/image" Target="../media/image3.png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67.xml"/><Relationship Id="rId4" Type="http://schemas.openxmlformats.org/officeDocument/2006/relationships/tags" Target="../tags/tag66.xml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70.xml"/><Relationship Id="rId7" Type="http://schemas.openxmlformats.org/officeDocument/2006/relationships/image" Target="../media/image8.png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image" Target="../media/image7.tiff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77.xml"/><Relationship Id="rId7" Type="http://schemas.openxmlformats.org/officeDocument/2006/relationships/image" Target="../media/image15.png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80.xml"/><Relationship Id="rId7" Type="http://schemas.openxmlformats.org/officeDocument/2006/relationships/image" Target="../media/image18.png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Raw Western Blot Data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zh-CN" dirty="0"/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Submission ID f326f8b3-ec4c-446f-8c90-ee5a3f700099</a:t>
            </a:r>
          </a:p>
          <a:p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Xuefeng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Peng, Peiwen Wu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rcRect l="31775" t="25361" r="32304" b="42435"/>
          <a:stretch>
            <a:fillRect/>
          </a:stretch>
        </p:blipFill>
        <p:spPr>
          <a:xfrm>
            <a:off x="1132840" y="2054225"/>
            <a:ext cx="4526915" cy="330962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74625" y="422910"/>
            <a:ext cx="24136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Figure 1D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189480" y="1617345"/>
            <a:ext cx="24136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/>
              <a:t>DKK-1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rcRect l="18999" t="34944" r="43072" b="32954"/>
          <a:stretch>
            <a:fillRect/>
          </a:stretch>
        </p:blipFill>
        <p:spPr>
          <a:xfrm>
            <a:off x="6252845" y="2054225"/>
            <a:ext cx="4795520" cy="331025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7444105" y="1617345"/>
            <a:ext cx="24136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/>
              <a:t>β-tubulin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174625" y="422910"/>
            <a:ext cx="24136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Figure 3A</a:t>
            </a:r>
          </a:p>
        </p:txBody>
      </p:sp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536575" y="1729740"/>
            <a:ext cx="24136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/>
              <a:t>DKK-1</a:t>
            </a:r>
          </a:p>
        </p:txBody>
      </p:sp>
      <p:sp>
        <p:nvSpPr>
          <p:cNvPr id="10" name="文本框 9"/>
          <p:cNvSpPr txBox="1"/>
          <p:nvPr>
            <p:custDataLst>
              <p:tags r:id="rId2"/>
            </p:custDataLst>
          </p:nvPr>
        </p:nvSpPr>
        <p:spPr>
          <a:xfrm>
            <a:off x="4054475" y="1729740"/>
            <a:ext cx="24136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/>
              <a:t>GSK-3β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8580" y="2098040"/>
            <a:ext cx="3349625" cy="33782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490595" y="2098040"/>
            <a:ext cx="3286760" cy="345821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04380" y="2098040"/>
            <a:ext cx="3188970" cy="344106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7572375" y="1729740"/>
            <a:ext cx="24136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/>
              <a:t>β-catenin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174625" y="422910"/>
            <a:ext cx="24136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Figure 3A</a:t>
            </a:r>
          </a:p>
        </p:txBody>
      </p:sp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536575" y="1729740"/>
            <a:ext cx="24136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/>
              <a:t>LRP6</a:t>
            </a:r>
          </a:p>
        </p:txBody>
      </p:sp>
      <p:sp>
        <p:nvSpPr>
          <p:cNvPr id="10" name="文本框 9"/>
          <p:cNvSpPr txBox="1"/>
          <p:nvPr>
            <p:custDataLst>
              <p:tags r:id="rId2"/>
            </p:custDataLst>
          </p:nvPr>
        </p:nvSpPr>
        <p:spPr>
          <a:xfrm>
            <a:off x="4054475" y="1729740"/>
            <a:ext cx="24136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/>
              <a:t>LRP5</a:t>
            </a: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7572375" y="1729740"/>
            <a:ext cx="24136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/>
              <a:t>Axin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285" y="2098040"/>
            <a:ext cx="3244215" cy="3533140"/>
          </a:xfrm>
          <a:prstGeom prst="rect">
            <a:avLst/>
          </a:prstGeom>
        </p:spPr>
      </p:pic>
      <p:pic>
        <p:nvPicPr>
          <p:cNvPr id="9" name="图片 8" descr="LRP5二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59810" y="2098040"/>
            <a:ext cx="3350260" cy="353314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04380" y="2098040"/>
            <a:ext cx="3660775" cy="3632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174625" y="422910"/>
            <a:ext cx="24136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Figure 3A</a:t>
            </a:r>
          </a:p>
        </p:txBody>
      </p:sp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536575" y="1729740"/>
            <a:ext cx="24136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/>
              <a:t>APC</a:t>
            </a:r>
          </a:p>
        </p:txBody>
      </p:sp>
      <p:sp>
        <p:nvSpPr>
          <p:cNvPr id="10" name="文本框 9"/>
          <p:cNvSpPr txBox="1"/>
          <p:nvPr>
            <p:custDataLst>
              <p:tags r:id="rId2"/>
            </p:custDataLst>
          </p:nvPr>
        </p:nvSpPr>
        <p:spPr>
          <a:xfrm>
            <a:off x="4335145" y="1729740"/>
            <a:ext cx="24136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/>
              <a:t>β-actin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98040"/>
            <a:ext cx="3451860" cy="355282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5070" y="2098040"/>
            <a:ext cx="3585210" cy="359219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174625" y="422910"/>
            <a:ext cx="24136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Figure 5A</a:t>
            </a:r>
          </a:p>
        </p:txBody>
      </p:sp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536575" y="1729740"/>
            <a:ext cx="24136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/>
              <a:t>DKK-1</a:t>
            </a:r>
          </a:p>
        </p:txBody>
      </p:sp>
      <p:sp>
        <p:nvSpPr>
          <p:cNvPr id="10" name="文本框 9"/>
          <p:cNvSpPr txBox="1"/>
          <p:nvPr>
            <p:custDataLst>
              <p:tags r:id="rId2"/>
            </p:custDataLst>
          </p:nvPr>
        </p:nvSpPr>
        <p:spPr>
          <a:xfrm>
            <a:off x="6509385" y="1729740"/>
            <a:ext cx="24136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/>
              <a:t>Actin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rcRect l="35929" t="27546" r="18678" b="36685"/>
          <a:stretch>
            <a:fillRect/>
          </a:stretch>
        </p:blipFill>
        <p:spPr>
          <a:xfrm>
            <a:off x="0" y="2098040"/>
            <a:ext cx="4222750" cy="245300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rcRect l="13508" t="32870" r="43053" b="38093"/>
          <a:stretch>
            <a:fillRect/>
          </a:stretch>
        </p:blipFill>
        <p:spPr>
          <a:xfrm>
            <a:off x="5536565" y="2098040"/>
            <a:ext cx="4896485" cy="245300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174625" y="422910"/>
            <a:ext cx="24136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Figure 6A</a:t>
            </a:r>
          </a:p>
        </p:txBody>
      </p:sp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536575" y="1729740"/>
            <a:ext cx="24136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/>
              <a:t>DKK-1</a:t>
            </a:r>
          </a:p>
        </p:txBody>
      </p:sp>
      <p:sp>
        <p:nvSpPr>
          <p:cNvPr id="10" name="文本框 9"/>
          <p:cNvSpPr txBox="1"/>
          <p:nvPr>
            <p:custDataLst>
              <p:tags r:id="rId2"/>
            </p:custDataLst>
          </p:nvPr>
        </p:nvSpPr>
        <p:spPr>
          <a:xfrm>
            <a:off x="4997450" y="1729740"/>
            <a:ext cx="24136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/>
              <a:t>GSK-3β</a:t>
            </a: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8886825" y="1729740"/>
            <a:ext cx="24136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/>
              <a:t>β-catenin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55" y="2167255"/>
            <a:ext cx="3574415" cy="337248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09110" y="2167255"/>
            <a:ext cx="3574415" cy="337312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07375" y="2166620"/>
            <a:ext cx="3772535" cy="337312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174625" y="422910"/>
            <a:ext cx="24136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Figure 6A</a:t>
            </a:r>
          </a:p>
        </p:txBody>
      </p:sp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536575" y="1729740"/>
            <a:ext cx="24136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/>
              <a:t>LPR6</a:t>
            </a:r>
          </a:p>
        </p:txBody>
      </p:sp>
      <p:sp>
        <p:nvSpPr>
          <p:cNvPr id="10" name="文本框 9"/>
          <p:cNvSpPr txBox="1"/>
          <p:nvPr>
            <p:custDataLst>
              <p:tags r:id="rId2"/>
            </p:custDataLst>
          </p:nvPr>
        </p:nvSpPr>
        <p:spPr>
          <a:xfrm>
            <a:off x="4997450" y="1729740"/>
            <a:ext cx="24136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/>
              <a:t>LPR5</a:t>
            </a: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8886825" y="1729740"/>
            <a:ext cx="24136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/>
              <a:t>Axin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625" y="2167255"/>
            <a:ext cx="3635375" cy="337312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10685" y="2167255"/>
            <a:ext cx="3771265" cy="337312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24215" y="2167255"/>
            <a:ext cx="3575685" cy="340423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174625" y="422910"/>
            <a:ext cx="24136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Figure 6A</a:t>
            </a:r>
          </a:p>
        </p:txBody>
      </p:sp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536575" y="1729740"/>
            <a:ext cx="24136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/>
              <a:t>APC</a:t>
            </a:r>
          </a:p>
        </p:txBody>
      </p:sp>
      <p:sp>
        <p:nvSpPr>
          <p:cNvPr id="10" name="文本框 9"/>
          <p:cNvSpPr txBox="1"/>
          <p:nvPr>
            <p:custDataLst>
              <p:tags r:id="rId2"/>
            </p:custDataLst>
          </p:nvPr>
        </p:nvSpPr>
        <p:spPr>
          <a:xfrm>
            <a:off x="4997450" y="1729740"/>
            <a:ext cx="24136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/>
              <a:t>β-actin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45" y="2098040"/>
            <a:ext cx="3891280" cy="36322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5295" y="2098040"/>
            <a:ext cx="3940175" cy="364617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1.3,&quot;left&quot;:5.4,&quot;top&quot;:136.2,&quot;width&quot;:528.25}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1.3,&quot;left&quot;:5.4,&quot;top&quot;:136.2,&quot;width&quot;:528.25}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1.3,&quot;left&quot;:5.4,&quot;top&quot;:136.2,&quot;width&quot;:528.25}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1.3,&quot;left&quot;:5.4,&quot;top&quot;:136.2,&quot;width&quot;:528.25}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1.3,&quot;left&quot;:5.4,&quot;top&quot;:136.2,&quot;width&quot;:528.25}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1.3,&quot;left&quot;:5.4,&quot;top&quot;:136.2,&quot;width&quot;:528.25}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1.3,&quot;left&quot;:5.4,&quot;top&quot;:136.2,&quot;width&quot;:528.25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1.3,&quot;left&quot;:5.4,&quot;top&quot;:136.2,&quot;width&quot;:528.25}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5,&quot;left&quot;:5.4,&quot;top&quot;:136.2,&quot;width&quot;:842.25}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5,&quot;left&quot;:5.4,&quot;top&quot;:136.2,&quot;width&quot;:842.25}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5,&quot;left&quot;:5.4,&quot;top&quot;:136.2,&quot;width&quot;:842.25}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5,&quot;left&quot;:5.4,&quot;top&quot;:136.2,&quot;width&quot;:842.25}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1.3,&quot;left&quot;:5.4,&quot;top&quot;:136.2,&quot;width&quot;:528.25}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1.3,&quot;left&quot;:5.4,&quot;top&quot;:136.2,&quot;width&quot;:528.25}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1.3,&quot;left&quot;:5.4,&quot;top&quot;:136.2,&quot;width&quot;:528.25}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1.3,&quot;left&quot;:5.4,&quot;top&quot;:136.2,&quot;width&quot;:528.25}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1.3,&quot;left&quot;:5.4,&quot;top&quot;:136.2,&quot;width&quot;:528.25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1.3,&quot;left&quot;:5.4,&quot;top&quot;:136.2,&quot;width&quot;:528.25}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2.5,&quot;left&quot;:5.4,&quot;top&quot;:136.2,&quot;width&quot;:931.6}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2.5,&quot;left&quot;:5.4,&quot;top&quot;:136.2,&quot;width&quot;:931.6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48</Words>
  <Application>Microsoft Office PowerPoint</Application>
  <PresentationFormat>宽屏</PresentationFormat>
  <Paragraphs>32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3" baseType="lpstr">
      <vt:lpstr>Arial</vt:lpstr>
      <vt:lpstr>Times New Roman</vt:lpstr>
      <vt:lpstr>Wingdings</vt:lpstr>
      <vt:lpstr>WPS</vt:lpstr>
      <vt:lpstr>Raw Western Blot Data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pxf pxf</cp:lastModifiedBy>
  <cp:revision>157</cp:revision>
  <dcterms:created xsi:type="dcterms:W3CDTF">2019-06-19T02:08:00Z</dcterms:created>
  <dcterms:modified xsi:type="dcterms:W3CDTF">2026-07-26T09:09:48Z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7AC9491A0FB4425CAFA98A24291F383A_11</vt:lpwstr>
  </property>
</Properties>
</file>