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82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FCBEE-1CC5-B0F6-4B17-801A4EA104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C2CD27-AE5C-7993-B00B-79F3AF45E1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51F083-6F50-131C-2445-918A0D5DA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88B2B-07EC-40AC-BF55-FF00AC3CA169}" type="datetimeFigureOut">
              <a:rPr lang="en-IN" smtClean="0"/>
              <a:t>03-02-2026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D8D3FA-2FAF-E9E8-41DA-AA96EC17D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FFF14C-D652-AD36-B44F-8931A8F08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1792E-2A31-49F5-80AE-DCA7438F6F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69420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A2493-48C5-12DF-4A26-840F41DE3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53B081-2884-F1CF-251C-6365BD4680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C9457F-EB22-2D7B-FC9C-EEB9F6210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88B2B-07EC-40AC-BF55-FF00AC3CA169}" type="datetimeFigureOut">
              <a:rPr lang="en-IN" smtClean="0"/>
              <a:t>03-02-2026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FE9FF2-88FA-C75C-520A-614EA6C6C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A6A11E-F54C-3B94-9B49-CA53C65F8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1792E-2A31-49F5-80AE-DCA7438F6F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61618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0876FE-5316-D511-1975-41103B33DE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18F0C7-B871-14A7-7B05-70A6F1E446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5AC3F7-9260-7E87-D39C-CDEAC38DE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88B2B-07EC-40AC-BF55-FF00AC3CA169}" type="datetimeFigureOut">
              <a:rPr lang="en-IN" smtClean="0"/>
              <a:t>03-02-2026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32A0CC-BBFF-D108-3090-64CF24F58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EB62E8-1809-396F-4512-01ADAA25D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1792E-2A31-49F5-80AE-DCA7438F6F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10421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77415-A7DA-FD0A-FB13-3ACDC2DAB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D4523C-020E-4920-F2B8-A681AC07F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E45D5E-6F28-2D4E-D9DE-200F8D12F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88B2B-07EC-40AC-BF55-FF00AC3CA169}" type="datetimeFigureOut">
              <a:rPr lang="en-IN" smtClean="0"/>
              <a:t>03-02-2026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F88C89-0CF3-0710-1222-797CDFA35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CBA878-6971-8C37-F8C8-6D1682CBC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1792E-2A31-49F5-80AE-DCA7438F6F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64781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86F36-584E-F01F-A0FD-48E7AF563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31A0D-002C-0BE6-4F71-89C7D3EF69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516913-8C26-A045-286D-85C2FFB8F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88B2B-07EC-40AC-BF55-FF00AC3CA169}" type="datetimeFigureOut">
              <a:rPr lang="en-IN" smtClean="0"/>
              <a:t>03-02-2026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14EA4C-EB47-3FDB-E9CA-259AAD229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EAA373-A7EA-B733-7F34-1CDB66BBA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1792E-2A31-49F5-80AE-DCA7438F6F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27763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CE77E-2BDA-3EB7-1A37-11F39EAD3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C80E3-15C3-D278-8A1A-CF76A483CF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007BAD-AD84-164E-6925-2EC8633430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50C834-123F-2E21-504C-FB4E97683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88B2B-07EC-40AC-BF55-FF00AC3CA169}" type="datetimeFigureOut">
              <a:rPr lang="en-IN" smtClean="0"/>
              <a:t>03-02-2026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9BD2F3-FE5D-E290-6678-7C8F5F761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F5F08B-6F0B-C767-E977-A79B8FC13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1792E-2A31-49F5-80AE-DCA7438F6F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36491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A59C3-CABB-F0F9-40AC-636B140BF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FB1E2F-24C1-30DC-26D6-0C5830A7B7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3A263E-C8D0-3B29-3CD4-3F751AE89B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66645D-92DD-3571-8263-202DF3955E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9383E9-2BB8-BB6F-FBD3-9C21B81BB7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9C13EE-3BFA-1C24-5A0C-398528F94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88B2B-07EC-40AC-BF55-FF00AC3CA169}" type="datetimeFigureOut">
              <a:rPr lang="en-IN" smtClean="0"/>
              <a:t>03-02-2026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1DF195-B9EA-545B-05F3-996EBD98D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8D590F-B3F4-AC24-FB62-E577784FE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1792E-2A31-49F5-80AE-DCA7438F6F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73930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F919E-38F3-3915-666F-06F48E8A4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CEF638-272B-E60A-7C74-1F6E28A2D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88B2B-07EC-40AC-BF55-FF00AC3CA169}" type="datetimeFigureOut">
              <a:rPr lang="en-IN" smtClean="0"/>
              <a:t>03-02-2026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CAAA8E-CF01-54A2-A4F1-49BDF75E4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F70794-CF51-C33E-4D65-42A68D83F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1792E-2A31-49F5-80AE-DCA7438F6F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76164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02B611-B5D6-4216-4333-EB8DC4B27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88B2B-07EC-40AC-BF55-FF00AC3CA169}" type="datetimeFigureOut">
              <a:rPr lang="en-IN" smtClean="0"/>
              <a:t>03-02-2026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44F4B2B-0F6B-D08A-7BC7-F5F5996FB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BDA6D7-6A7D-08BB-56AF-6D8A3BB2F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1792E-2A31-49F5-80AE-DCA7438F6F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40480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7B688-738E-E9A8-CE09-4598C5487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66ABE3-8EC7-EDCE-216E-C5326860E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CC879F-6F2F-746F-DC06-5653766B75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4B8885-5A9E-66B4-3530-1D2BA5B17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88B2B-07EC-40AC-BF55-FF00AC3CA169}" type="datetimeFigureOut">
              <a:rPr lang="en-IN" smtClean="0"/>
              <a:t>03-02-2026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22E61A-BFA5-E65A-3F28-56021B1B5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C4D6A7-B212-861A-92F5-EAE101E61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1792E-2A31-49F5-80AE-DCA7438F6F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59937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4B7AE-F305-9672-30BD-FCBFF9628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8F94DF-E622-1399-0CEB-7769B6401A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4A6A39-D632-8EBD-D5B1-2297A1B7F6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7CF7B5-086D-BB36-0A31-DA47F190B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88B2B-07EC-40AC-BF55-FF00AC3CA169}" type="datetimeFigureOut">
              <a:rPr lang="en-IN" smtClean="0"/>
              <a:t>03-02-2026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BF1AA6-3277-043B-D194-2139B77E0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263A7F-F33D-6789-A330-5AC7A1C35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1792E-2A31-49F5-80AE-DCA7438F6F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14473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18D5BF-46B9-949D-C186-308ECF712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66E69F-503E-A1C6-D865-5C5BC05D0E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F63EAA-3E73-E09A-3E3E-B2CFE9FC88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188B2B-07EC-40AC-BF55-FF00AC3CA169}" type="datetimeFigureOut">
              <a:rPr lang="en-IN" smtClean="0"/>
              <a:t>03-02-2026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21A8DD-3049-4F60-A257-CC63B066F5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F90C75-26EF-FDBD-B501-B8BDB102E9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B1792E-2A31-49F5-80AE-DCA7438F6F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896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Picture 291">
            <a:extLst>
              <a:ext uri="{FF2B5EF4-FFF2-40B4-BE49-F238E27FC236}">
                <a16:creationId xmlns:a16="http://schemas.microsoft.com/office/drawing/2014/main" id="{2E9F6520-DDA1-5955-CF77-C46556E4F2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5237" y="841664"/>
            <a:ext cx="9168424" cy="5579918"/>
          </a:xfrm>
          <a:prstGeom prst="rect">
            <a:avLst/>
          </a:prstGeom>
        </p:spPr>
      </p:pic>
      <p:sp>
        <p:nvSpPr>
          <p:cNvPr id="293" name="Google Shape;84;p1">
            <a:extLst>
              <a:ext uri="{FF2B5EF4-FFF2-40B4-BE49-F238E27FC236}">
                <a16:creationId xmlns:a16="http://schemas.microsoft.com/office/drawing/2014/main" id="{7EAF18A3-04CA-440E-E308-79A317079574}"/>
              </a:ext>
            </a:extLst>
          </p:cNvPr>
          <p:cNvSpPr txBox="1"/>
          <p:nvPr/>
        </p:nvSpPr>
        <p:spPr>
          <a:xfrm>
            <a:off x="130033" y="0"/>
            <a:ext cx="2920992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IN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Supplementary Figure 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62358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F6C6D1-2C14-1D3C-AB1A-972FE95FF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D22B7BB-2C8F-BBAB-FC78-305CF8AC0C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816" y="316922"/>
            <a:ext cx="10410441" cy="6224155"/>
          </a:xfrm>
          <a:prstGeom prst="rect">
            <a:avLst/>
          </a:prstGeom>
        </p:spPr>
      </p:pic>
      <p:sp>
        <p:nvSpPr>
          <p:cNvPr id="4" name="Google Shape;84;p1">
            <a:extLst>
              <a:ext uri="{FF2B5EF4-FFF2-40B4-BE49-F238E27FC236}">
                <a16:creationId xmlns:a16="http://schemas.microsoft.com/office/drawing/2014/main" id="{646E96F5-D3E5-84D2-858A-366E38813FAC}"/>
              </a:ext>
            </a:extLst>
          </p:cNvPr>
          <p:cNvSpPr txBox="1"/>
          <p:nvPr/>
        </p:nvSpPr>
        <p:spPr>
          <a:xfrm>
            <a:off x="130033" y="0"/>
            <a:ext cx="2920992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IN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Supplementary Figure 2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8257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6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Deepashree Sheshadri</dc:creator>
  <cp:lastModifiedBy>Deepashree Sheshadri</cp:lastModifiedBy>
  <cp:revision>1</cp:revision>
  <dcterms:created xsi:type="dcterms:W3CDTF">2026-02-03T07:16:38Z</dcterms:created>
  <dcterms:modified xsi:type="dcterms:W3CDTF">2026-02-03T07:27:18Z</dcterms:modified>
</cp:coreProperties>
</file>