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61" d="100"/>
          <a:sy n="61" d="100"/>
        </p:scale>
        <p:origin x="240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0201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272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9646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222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7597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0610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980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295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0150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414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9801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ED09A-171C-4406-A0C1-85F98539FDD5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EC165-2E40-4F10-9A94-EF074B0EB3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198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75" y="1229737"/>
            <a:ext cx="5813948" cy="32545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1920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1. Total protein in the earthworm E. andrei on exposure to different proportions of field soils and spiked soils (*T1= 11.7 Zn + 7.8 Cd, T2= 46.88 Zn + 31.3 Cd, T5 = 187.5 Zn + 125 Cd, T7 (mg/kg) = 750 Zn + 500 Cd)</dc:title>
  <dc:creator>Microsoft account</dc:creator>
  <cp:lastModifiedBy>Microsoft account</cp:lastModifiedBy>
  <cp:revision>3</cp:revision>
  <dcterms:created xsi:type="dcterms:W3CDTF">2026-01-05T05:39:20Z</dcterms:created>
  <dcterms:modified xsi:type="dcterms:W3CDTF">2026-04-13T10:45:08Z</dcterms:modified>
</cp:coreProperties>
</file>