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</p:sldIdLst>
  <p:sldSz cx="6858000" cy="12192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683654-57EE-F151-9343-665ED7A130F1}" v="11" dt="2026-06-30T23:43:00.2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津奈美 日山" userId="91696e9fc6a8c611" providerId="Windows Live" clId="Web-{7B683654-57EE-F151-9343-665ED7A130F1}"/>
    <pc:docChg chg="modSld">
      <pc:chgData name="津奈美 日山" userId="91696e9fc6a8c611" providerId="Windows Live" clId="Web-{7B683654-57EE-F151-9343-665ED7A130F1}" dt="2026-06-30T23:42:59.031" v="7" actId="20577"/>
      <pc:docMkLst>
        <pc:docMk/>
      </pc:docMkLst>
      <pc:sldChg chg="modSp">
        <pc:chgData name="津奈美 日山" userId="91696e9fc6a8c611" providerId="Windows Live" clId="Web-{7B683654-57EE-F151-9343-665ED7A130F1}" dt="2026-06-30T23:42:59.031" v="7" actId="20577"/>
        <pc:sldMkLst>
          <pc:docMk/>
          <pc:sldMk cId="2570482464" sldId="257"/>
        </pc:sldMkLst>
        <pc:spChg chg="mod">
          <ac:chgData name="津奈美 日山" userId="91696e9fc6a8c611" providerId="Windows Live" clId="Web-{7B683654-57EE-F151-9343-665ED7A130F1}" dt="2026-06-30T23:42:59.031" v="7" actId="20577"/>
          <ac:spMkLst>
            <pc:docMk/>
            <pc:sldMk cId="2570482464" sldId="257"/>
            <ac:spMk id="21" creationId="{4EA5D048-6A55-4C10-5B96-75D92ECCF354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1"/>
          <c:order val="0"/>
          <c:tx>
            <c:v>Red</c:v>
          </c:tx>
          <c:spPr>
            <a:ln w="1905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xVal>
            <c:numRef>
              <c:f>赤!$A$1:$C$401</c:f>
              <c:numCache>
                <c:formatCode>General</c:formatCode>
                <c:ptCount val="401"/>
                <c:pt idx="0">
                  <c:v>380</c:v>
                </c:pt>
                <c:pt idx="1">
                  <c:v>381</c:v>
                </c:pt>
                <c:pt idx="2">
                  <c:v>382</c:v>
                </c:pt>
                <c:pt idx="3">
                  <c:v>383</c:v>
                </c:pt>
                <c:pt idx="4">
                  <c:v>384</c:v>
                </c:pt>
                <c:pt idx="5">
                  <c:v>385</c:v>
                </c:pt>
                <c:pt idx="6">
                  <c:v>386</c:v>
                </c:pt>
                <c:pt idx="7">
                  <c:v>387</c:v>
                </c:pt>
                <c:pt idx="8">
                  <c:v>388</c:v>
                </c:pt>
                <c:pt idx="9">
                  <c:v>389</c:v>
                </c:pt>
                <c:pt idx="10">
                  <c:v>390</c:v>
                </c:pt>
                <c:pt idx="11">
                  <c:v>391</c:v>
                </c:pt>
                <c:pt idx="12">
                  <c:v>392</c:v>
                </c:pt>
                <c:pt idx="13">
                  <c:v>393</c:v>
                </c:pt>
                <c:pt idx="14">
                  <c:v>394</c:v>
                </c:pt>
                <c:pt idx="15">
                  <c:v>395</c:v>
                </c:pt>
                <c:pt idx="16">
                  <c:v>396</c:v>
                </c:pt>
                <c:pt idx="17">
                  <c:v>397</c:v>
                </c:pt>
                <c:pt idx="18">
                  <c:v>398</c:v>
                </c:pt>
                <c:pt idx="19">
                  <c:v>399</c:v>
                </c:pt>
                <c:pt idx="20">
                  <c:v>400</c:v>
                </c:pt>
                <c:pt idx="21">
                  <c:v>401</c:v>
                </c:pt>
                <c:pt idx="22">
                  <c:v>402</c:v>
                </c:pt>
                <c:pt idx="23">
                  <c:v>403</c:v>
                </c:pt>
                <c:pt idx="24">
                  <c:v>404</c:v>
                </c:pt>
                <c:pt idx="25">
                  <c:v>405</c:v>
                </c:pt>
                <c:pt idx="26">
                  <c:v>406</c:v>
                </c:pt>
                <c:pt idx="27">
                  <c:v>407</c:v>
                </c:pt>
                <c:pt idx="28">
                  <c:v>408</c:v>
                </c:pt>
                <c:pt idx="29">
                  <c:v>409</c:v>
                </c:pt>
                <c:pt idx="30">
                  <c:v>410</c:v>
                </c:pt>
                <c:pt idx="31">
                  <c:v>411</c:v>
                </c:pt>
                <c:pt idx="32">
                  <c:v>412</c:v>
                </c:pt>
                <c:pt idx="33">
                  <c:v>413</c:v>
                </c:pt>
                <c:pt idx="34">
                  <c:v>414</c:v>
                </c:pt>
                <c:pt idx="35">
                  <c:v>415</c:v>
                </c:pt>
                <c:pt idx="36">
                  <c:v>416</c:v>
                </c:pt>
                <c:pt idx="37">
                  <c:v>417</c:v>
                </c:pt>
                <c:pt idx="38">
                  <c:v>418</c:v>
                </c:pt>
                <c:pt idx="39">
                  <c:v>419</c:v>
                </c:pt>
                <c:pt idx="40">
                  <c:v>420</c:v>
                </c:pt>
                <c:pt idx="41">
                  <c:v>421</c:v>
                </c:pt>
                <c:pt idx="42">
                  <c:v>422</c:v>
                </c:pt>
                <c:pt idx="43">
                  <c:v>423</c:v>
                </c:pt>
                <c:pt idx="44">
                  <c:v>424</c:v>
                </c:pt>
                <c:pt idx="45">
                  <c:v>425</c:v>
                </c:pt>
                <c:pt idx="46">
                  <c:v>426</c:v>
                </c:pt>
                <c:pt idx="47">
                  <c:v>427</c:v>
                </c:pt>
                <c:pt idx="48">
                  <c:v>428</c:v>
                </c:pt>
                <c:pt idx="49">
                  <c:v>429</c:v>
                </c:pt>
                <c:pt idx="50">
                  <c:v>430</c:v>
                </c:pt>
                <c:pt idx="51">
                  <c:v>431</c:v>
                </c:pt>
                <c:pt idx="52">
                  <c:v>432</c:v>
                </c:pt>
                <c:pt idx="53">
                  <c:v>433</c:v>
                </c:pt>
                <c:pt idx="54">
                  <c:v>434</c:v>
                </c:pt>
                <c:pt idx="55">
                  <c:v>435</c:v>
                </c:pt>
                <c:pt idx="56">
                  <c:v>436</c:v>
                </c:pt>
                <c:pt idx="57">
                  <c:v>437</c:v>
                </c:pt>
                <c:pt idx="58">
                  <c:v>438</c:v>
                </c:pt>
                <c:pt idx="59">
                  <c:v>439</c:v>
                </c:pt>
                <c:pt idx="60">
                  <c:v>440</c:v>
                </c:pt>
                <c:pt idx="61">
                  <c:v>441</c:v>
                </c:pt>
                <c:pt idx="62">
                  <c:v>442</c:v>
                </c:pt>
                <c:pt idx="63">
                  <c:v>443</c:v>
                </c:pt>
                <c:pt idx="64">
                  <c:v>444</c:v>
                </c:pt>
                <c:pt idx="65">
                  <c:v>445</c:v>
                </c:pt>
                <c:pt idx="66">
                  <c:v>446</c:v>
                </c:pt>
                <c:pt idx="67">
                  <c:v>447</c:v>
                </c:pt>
                <c:pt idx="68">
                  <c:v>448</c:v>
                </c:pt>
                <c:pt idx="69">
                  <c:v>449</c:v>
                </c:pt>
                <c:pt idx="70">
                  <c:v>450</c:v>
                </c:pt>
                <c:pt idx="71">
                  <c:v>451</c:v>
                </c:pt>
                <c:pt idx="72">
                  <c:v>452</c:v>
                </c:pt>
                <c:pt idx="73">
                  <c:v>453</c:v>
                </c:pt>
                <c:pt idx="74">
                  <c:v>454</c:v>
                </c:pt>
                <c:pt idx="75">
                  <c:v>455</c:v>
                </c:pt>
                <c:pt idx="76">
                  <c:v>456</c:v>
                </c:pt>
                <c:pt idx="77">
                  <c:v>457</c:v>
                </c:pt>
                <c:pt idx="78">
                  <c:v>458</c:v>
                </c:pt>
                <c:pt idx="79">
                  <c:v>459</c:v>
                </c:pt>
                <c:pt idx="80">
                  <c:v>460</c:v>
                </c:pt>
                <c:pt idx="81">
                  <c:v>461</c:v>
                </c:pt>
                <c:pt idx="82">
                  <c:v>462</c:v>
                </c:pt>
                <c:pt idx="83">
                  <c:v>463</c:v>
                </c:pt>
                <c:pt idx="84">
                  <c:v>464</c:v>
                </c:pt>
                <c:pt idx="85">
                  <c:v>465</c:v>
                </c:pt>
                <c:pt idx="86">
                  <c:v>466</c:v>
                </c:pt>
                <c:pt idx="87">
                  <c:v>467</c:v>
                </c:pt>
                <c:pt idx="88">
                  <c:v>468</c:v>
                </c:pt>
                <c:pt idx="89">
                  <c:v>469</c:v>
                </c:pt>
                <c:pt idx="90">
                  <c:v>470</c:v>
                </c:pt>
                <c:pt idx="91">
                  <c:v>471</c:v>
                </c:pt>
                <c:pt idx="92">
                  <c:v>472</c:v>
                </c:pt>
                <c:pt idx="93">
                  <c:v>473</c:v>
                </c:pt>
                <c:pt idx="94">
                  <c:v>474</c:v>
                </c:pt>
                <c:pt idx="95">
                  <c:v>475</c:v>
                </c:pt>
                <c:pt idx="96">
                  <c:v>476</c:v>
                </c:pt>
                <c:pt idx="97">
                  <c:v>477</c:v>
                </c:pt>
                <c:pt idx="98">
                  <c:v>478</c:v>
                </c:pt>
                <c:pt idx="99">
                  <c:v>479</c:v>
                </c:pt>
                <c:pt idx="100">
                  <c:v>480</c:v>
                </c:pt>
                <c:pt idx="101">
                  <c:v>481</c:v>
                </c:pt>
                <c:pt idx="102">
                  <c:v>482</c:v>
                </c:pt>
                <c:pt idx="103">
                  <c:v>483</c:v>
                </c:pt>
                <c:pt idx="104">
                  <c:v>484</c:v>
                </c:pt>
                <c:pt idx="105">
                  <c:v>485</c:v>
                </c:pt>
                <c:pt idx="106">
                  <c:v>486</c:v>
                </c:pt>
                <c:pt idx="107">
                  <c:v>487</c:v>
                </c:pt>
                <c:pt idx="108">
                  <c:v>488</c:v>
                </c:pt>
                <c:pt idx="109">
                  <c:v>489</c:v>
                </c:pt>
                <c:pt idx="110">
                  <c:v>490</c:v>
                </c:pt>
                <c:pt idx="111">
                  <c:v>491</c:v>
                </c:pt>
                <c:pt idx="112">
                  <c:v>492</c:v>
                </c:pt>
                <c:pt idx="113">
                  <c:v>493</c:v>
                </c:pt>
                <c:pt idx="114">
                  <c:v>494</c:v>
                </c:pt>
                <c:pt idx="115">
                  <c:v>495</c:v>
                </c:pt>
                <c:pt idx="116">
                  <c:v>496</c:v>
                </c:pt>
                <c:pt idx="117">
                  <c:v>497</c:v>
                </c:pt>
                <c:pt idx="118">
                  <c:v>498</c:v>
                </c:pt>
                <c:pt idx="119">
                  <c:v>499</c:v>
                </c:pt>
                <c:pt idx="120">
                  <c:v>500</c:v>
                </c:pt>
                <c:pt idx="121">
                  <c:v>501</c:v>
                </c:pt>
                <c:pt idx="122">
                  <c:v>502</c:v>
                </c:pt>
                <c:pt idx="123">
                  <c:v>503</c:v>
                </c:pt>
                <c:pt idx="124">
                  <c:v>504</c:v>
                </c:pt>
                <c:pt idx="125">
                  <c:v>505</c:v>
                </c:pt>
                <c:pt idx="126">
                  <c:v>506</c:v>
                </c:pt>
                <c:pt idx="127">
                  <c:v>507</c:v>
                </c:pt>
                <c:pt idx="128">
                  <c:v>508</c:v>
                </c:pt>
                <c:pt idx="129">
                  <c:v>509</c:v>
                </c:pt>
                <c:pt idx="130">
                  <c:v>510</c:v>
                </c:pt>
                <c:pt idx="131">
                  <c:v>511</c:v>
                </c:pt>
                <c:pt idx="132">
                  <c:v>512</c:v>
                </c:pt>
                <c:pt idx="133">
                  <c:v>513</c:v>
                </c:pt>
                <c:pt idx="134">
                  <c:v>514</c:v>
                </c:pt>
                <c:pt idx="135">
                  <c:v>515</c:v>
                </c:pt>
                <c:pt idx="136">
                  <c:v>516</c:v>
                </c:pt>
                <c:pt idx="137">
                  <c:v>517</c:v>
                </c:pt>
                <c:pt idx="138">
                  <c:v>518</c:v>
                </c:pt>
                <c:pt idx="139">
                  <c:v>519</c:v>
                </c:pt>
                <c:pt idx="140">
                  <c:v>520</c:v>
                </c:pt>
                <c:pt idx="141">
                  <c:v>521</c:v>
                </c:pt>
                <c:pt idx="142">
                  <c:v>522</c:v>
                </c:pt>
                <c:pt idx="143">
                  <c:v>523</c:v>
                </c:pt>
                <c:pt idx="144">
                  <c:v>524</c:v>
                </c:pt>
                <c:pt idx="145">
                  <c:v>525</c:v>
                </c:pt>
                <c:pt idx="146">
                  <c:v>526</c:v>
                </c:pt>
                <c:pt idx="147">
                  <c:v>527</c:v>
                </c:pt>
                <c:pt idx="148">
                  <c:v>528</c:v>
                </c:pt>
                <c:pt idx="149">
                  <c:v>529</c:v>
                </c:pt>
                <c:pt idx="150">
                  <c:v>530</c:v>
                </c:pt>
                <c:pt idx="151">
                  <c:v>531</c:v>
                </c:pt>
                <c:pt idx="152">
                  <c:v>532</c:v>
                </c:pt>
                <c:pt idx="153">
                  <c:v>533</c:v>
                </c:pt>
                <c:pt idx="154">
                  <c:v>534</c:v>
                </c:pt>
                <c:pt idx="155">
                  <c:v>535</c:v>
                </c:pt>
                <c:pt idx="156">
                  <c:v>536</c:v>
                </c:pt>
                <c:pt idx="157">
                  <c:v>537</c:v>
                </c:pt>
                <c:pt idx="158">
                  <c:v>538</c:v>
                </c:pt>
                <c:pt idx="159">
                  <c:v>539</c:v>
                </c:pt>
                <c:pt idx="160">
                  <c:v>540</c:v>
                </c:pt>
                <c:pt idx="161">
                  <c:v>541</c:v>
                </c:pt>
                <c:pt idx="162">
                  <c:v>542</c:v>
                </c:pt>
                <c:pt idx="163">
                  <c:v>543</c:v>
                </c:pt>
                <c:pt idx="164">
                  <c:v>544</c:v>
                </c:pt>
                <c:pt idx="165">
                  <c:v>545</c:v>
                </c:pt>
                <c:pt idx="166">
                  <c:v>546</c:v>
                </c:pt>
                <c:pt idx="167">
                  <c:v>547</c:v>
                </c:pt>
                <c:pt idx="168">
                  <c:v>548</c:v>
                </c:pt>
                <c:pt idx="169">
                  <c:v>549</c:v>
                </c:pt>
                <c:pt idx="170">
                  <c:v>550</c:v>
                </c:pt>
                <c:pt idx="171">
                  <c:v>551</c:v>
                </c:pt>
                <c:pt idx="172">
                  <c:v>552</c:v>
                </c:pt>
                <c:pt idx="173">
                  <c:v>553</c:v>
                </c:pt>
                <c:pt idx="174">
                  <c:v>554</c:v>
                </c:pt>
                <c:pt idx="175">
                  <c:v>555</c:v>
                </c:pt>
                <c:pt idx="176">
                  <c:v>556</c:v>
                </c:pt>
                <c:pt idx="177">
                  <c:v>557</c:v>
                </c:pt>
                <c:pt idx="178">
                  <c:v>558</c:v>
                </c:pt>
                <c:pt idx="179">
                  <c:v>559</c:v>
                </c:pt>
                <c:pt idx="180">
                  <c:v>560</c:v>
                </c:pt>
                <c:pt idx="181">
                  <c:v>561</c:v>
                </c:pt>
                <c:pt idx="182">
                  <c:v>562</c:v>
                </c:pt>
                <c:pt idx="183">
                  <c:v>563</c:v>
                </c:pt>
                <c:pt idx="184">
                  <c:v>564</c:v>
                </c:pt>
                <c:pt idx="185">
                  <c:v>565</c:v>
                </c:pt>
                <c:pt idx="186">
                  <c:v>566</c:v>
                </c:pt>
                <c:pt idx="187">
                  <c:v>567</c:v>
                </c:pt>
                <c:pt idx="188">
                  <c:v>568</c:v>
                </c:pt>
                <c:pt idx="189">
                  <c:v>569</c:v>
                </c:pt>
                <c:pt idx="190">
                  <c:v>570</c:v>
                </c:pt>
                <c:pt idx="191">
                  <c:v>571</c:v>
                </c:pt>
                <c:pt idx="192">
                  <c:v>572</c:v>
                </c:pt>
                <c:pt idx="193">
                  <c:v>573</c:v>
                </c:pt>
                <c:pt idx="194">
                  <c:v>574</c:v>
                </c:pt>
                <c:pt idx="195">
                  <c:v>575</c:v>
                </c:pt>
                <c:pt idx="196">
                  <c:v>576</c:v>
                </c:pt>
                <c:pt idx="197">
                  <c:v>577</c:v>
                </c:pt>
                <c:pt idx="198">
                  <c:v>578</c:v>
                </c:pt>
                <c:pt idx="199">
                  <c:v>579</c:v>
                </c:pt>
                <c:pt idx="200">
                  <c:v>580</c:v>
                </c:pt>
                <c:pt idx="201">
                  <c:v>581</c:v>
                </c:pt>
                <c:pt idx="202">
                  <c:v>582</c:v>
                </c:pt>
                <c:pt idx="203">
                  <c:v>583</c:v>
                </c:pt>
                <c:pt idx="204">
                  <c:v>584</c:v>
                </c:pt>
                <c:pt idx="205">
                  <c:v>585</c:v>
                </c:pt>
                <c:pt idx="206">
                  <c:v>586</c:v>
                </c:pt>
                <c:pt idx="207">
                  <c:v>587</c:v>
                </c:pt>
                <c:pt idx="208">
                  <c:v>588</c:v>
                </c:pt>
                <c:pt idx="209">
                  <c:v>589</c:v>
                </c:pt>
                <c:pt idx="210">
                  <c:v>590</c:v>
                </c:pt>
                <c:pt idx="211">
                  <c:v>591</c:v>
                </c:pt>
                <c:pt idx="212">
                  <c:v>592</c:v>
                </c:pt>
                <c:pt idx="213">
                  <c:v>593</c:v>
                </c:pt>
                <c:pt idx="214">
                  <c:v>594</c:v>
                </c:pt>
                <c:pt idx="215">
                  <c:v>595</c:v>
                </c:pt>
                <c:pt idx="216">
                  <c:v>596</c:v>
                </c:pt>
                <c:pt idx="217">
                  <c:v>597</c:v>
                </c:pt>
                <c:pt idx="218">
                  <c:v>598</c:v>
                </c:pt>
                <c:pt idx="219">
                  <c:v>599</c:v>
                </c:pt>
                <c:pt idx="220">
                  <c:v>600</c:v>
                </c:pt>
                <c:pt idx="221">
                  <c:v>601</c:v>
                </c:pt>
                <c:pt idx="222">
                  <c:v>602</c:v>
                </c:pt>
                <c:pt idx="223">
                  <c:v>603</c:v>
                </c:pt>
                <c:pt idx="224">
                  <c:v>604</c:v>
                </c:pt>
                <c:pt idx="225">
                  <c:v>605</c:v>
                </c:pt>
                <c:pt idx="226">
                  <c:v>606</c:v>
                </c:pt>
                <c:pt idx="227">
                  <c:v>607</c:v>
                </c:pt>
                <c:pt idx="228">
                  <c:v>608</c:v>
                </c:pt>
                <c:pt idx="229">
                  <c:v>609</c:v>
                </c:pt>
                <c:pt idx="230">
                  <c:v>610</c:v>
                </c:pt>
                <c:pt idx="231">
                  <c:v>611</c:v>
                </c:pt>
                <c:pt idx="232">
                  <c:v>612</c:v>
                </c:pt>
                <c:pt idx="233">
                  <c:v>613</c:v>
                </c:pt>
                <c:pt idx="234">
                  <c:v>614</c:v>
                </c:pt>
                <c:pt idx="235">
                  <c:v>615</c:v>
                </c:pt>
                <c:pt idx="236">
                  <c:v>616</c:v>
                </c:pt>
                <c:pt idx="237">
                  <c:v>617</c:v>
                </c:pt>
                <c:pt idx="238">
                  <c:v>618</c:v>
                </c:pt>
                <c:pt idx="239">
                  <c:v>619</c:v>
                </c:pt>
                <c:pt idx="240">
                  <c:v>620</c:v>
                </c:pt>
                <c:pt idx="241">
                  <c:v>621</c:v>
                </c:pt>
                <c:pt idx="242">
                  <c:v>622</c:v>
                </c:pt>
                <c:pt idx="243">
                  <c:v>623</c:v>
                </c:pt>
                <c:pt idx="244">
                  <c:v>624</c:v>
                </c:pt>
                <c:pt idx="245">
                  <c:v>625</c:v>
                </c:pt>
                <c:pt idx="246">
                  <c:v>626</c:v>
                </c:pt>
                <c:pt idx="247">
                  <c:v>627</c:v>
                </c:pt>
                <c:pt idx="248">
                  <c:v>628</c:v>
                </c:pt>
                <c:pt idx="249">
                  <c:v>629</c:v>
                </c:pt>
                <c:pt idx="250">
                  <c:v>630</c:v>
                </c:pt>
                <c:pt idx="251">
                  <c:v>631</c:v>
                </c:pt>
                <c:pt idx="252">
                  <c:v>632</c:v>
                </c:pt>
                <c:pt idx="253">
                  <c:v>633</c:v>
                </c:pt>
                <c:pt idx="254">
                  <c:v>634</c:v>
                </c:pt>
                <c:pt idx="255">
                  <c:v>635</c:v>
                </c:pt>
                <c:pt idx="256">
                  <c:v>636</c:v>
                </c:pt>
                <c:pt idx="257">
                  <c:v>637</c:v>
                </c:pt>
                <c:pt idx="258">
                  <c:v>638</c:v>
                </c:pt>
                <c:pt idx="259">
                  <c:v>639</c:v>
                </c:pt>
                <c:pt idx="260">
                  <c:v>640</c:v>
                </c:pt>
                <c:pt idx="261">
                  <c:v>641</c:v>
                </c:pt>
                <c:pt idx="262">
                  <c:v>642</c:v>
                </c:pt>
                <c:pt idx="263">
                  <c:v>643</c:v>
                </c:pt>
                <c:pt idx="264">
                  <c:v>644</c:v>
                </c:pt>
                <c:pt idx="265">
                  <c:v>645</c:v>
                </c:pt>
                <c:pt idx="266">
                  <c:v>646</c:v>
                </c:pt>
                <c:pt idx="267">
                  <c:v>647</c:v>
                </c:pt>
                <c:pt idx="268">
                  <c:v>648</c:v>
                </c:pt>
                <c:pt idx="269">
                  <c:v>649</c:v>
                </c:pt>
                <c:pt idx="270">
                  <c:v>650</c:v>
                </c:pt>
                <c:pt idx="271">
                  <c:v>651</c:v>
                </c:pt>
                <c:pt idx="272">
                  <c:v>652</c:v>
                </c:pt>
                <c:pt idx="273">
                  <c:v>653</c:v>
                </c:pt>
                <c:pt idx="274">
                  <c:v>654</c:v>
                </c:pt>
                <c:pt idx="275">
                  <c:v>655</c:v>
                </c:pt>
                <c:pt idx="276">
                  <c:v>656</c:v>
                </c:pt>
                <c:pt idx="277">
                  <c:v>657</c:v>
                </c:pt>
                <c:pt idx="278">
                  <c:v>658</c:v>
                </c:pt>
                <c:pt idx="279">
                  <c:v>659</c:v>
                </c:pt>
                <c:pt idx="280">
                  <c:v>660</c:v>
                </c:pt>
                <c:pt idx="281">
                  <c:v>661</c:v>
                </c:pt>
                <c:pt idx="282">
                  <c:v>662</c:v>
                </c:pt>
                <c:pt idx="283">
                  <c:v>663</c:v>
                </c:pt>
                <c:pt idx="284">
                  <c:v>664</c:v>
                </c:pt>
                <c:pt idx="285">
                  <c:v>665</c:v>
                </c:pt>
                <c:pt idx="286">
                  <c:v>666</c:v>
                </c:pt>
                <c:pt idx="287">
                  <c:v>667</c:v>
                </c:pt>
                <c:pt idx="288">
                  <c:v>668</c:v>
                </c:pt>
                <c:pt idx="289">
                  <c:v>669</c:v>
                </c:pt>
                <c:pt idx="290">
                  <c:v>670</c:v>
                </c:pt>
                <c:pt idx="291">
                  <c:v>671</c:v>
                </c:pt>
                <c:pt idx="292">
                  <c:v>672</c:v>
                </c:pt>
                <c:pt idx="293">
                  <c:v>673</c:v>
                </c:pt>
                <c:pt idx="294">
                  <c:v>674</c:v>
                </c:pt>
                <c:pt idx="295">
                  <c:v>675</c:v>
                </c:pt>
                <c:pt idx="296">
                  <c:v>676</c:v>
                </c:pt>
                <c:pt idx="297">
                  <c:v>677</c:v>
                </c:pt>
                <c:pt idx="298">
                  <c:v>678</c:v>
                </c:pt>
                <c:pt idx="299">
                  <c:v>679</c:v>
                </c:pt>
                <c:pt idx="300">
                  <c:v>680</c:v>
                </c:pt>
                <c:pt idx="301">
                  <c:v>681</c:v>
                </c:pt>
                <c:pt idx="302">
                  <c:v>682</c:v>
                </c:pt>
                <c:pt idx="303">
                  <c:v>683</c:v>
                </c:pt>
                <c:pt idx="304">
                  <c:v>684</c:v>
                </c:pt>
                <c:pt idx="305">
                  <c:v>685</c:v>
                </c:pt>
                <c:pt idx="306">
                  <c:v>686</c:v>
                </c:pt>
                <c:pt idx="307">
                  <c:v>687</c:v>
                </c:pt>
                <c:pt idx="308">
                  <c:v>688</c:v>
                </c:pt>
                <c:pt idx="309">
                  <c:v>689</c:v>
                </c:pt>
                <c:pt idx="310">
                  <c:v>690</c:v>
                </c:pt>
                <c:pt idx="311">
                  <c:v>691</c:v>
                </c:pt>
                <c:pt idx="312">
                  <c:v>692</c:v>
                </c:pt>
                <c:pt idx="313">
                  <c:v>693</c:v>
                </c:pt>
                <c:pt idx="314">
                  <c:v>694</c:v>
                </c:pt>
                <c:pt idx="315">
                  <c:v>695</c:v>
                </c:pt>
                <c:pt idx="316">
                  <c:v>696</c:v>
                </c:pt>
                <c:pt idx="317">
                  <c:v>697</c:v>
                </c:pt>
                <c:pt idx="318">
                  <c:v>698</c:v>
                </c:pt>
                <c:pt idx="319">
                  <c:v>699</c:v>
                </c:pt>
                <c:pt idx="320">
                  <c:v>700</c:v>
                </c:pt>
                <c:pt idx="321">
                  <c:v>701</c:v>
                </c:pt>
                <c:pt idx="322">
                  <c:v>702</c:v>
                </c:pt>
                <c:pt idx="323">
                  <c:v>703</c:v>
                </c:pt>
                <c:pt idx="324">
                  <c:v>704</c:v>
                </c:pt>
                <c:pt idx="325">
                  <c:v>705</c:v>
                </c:pt>
                <c:pt idx="326">
                  <c:v>706</c:v>
                </c:pt>
                <c:pt idx="327">
                  <c:v>707</c:v>
                </c:pt>
                <c:pt idx="328">
                  <c:v>708</c:v>
                </c:pt>
                <c:pt idx="329">
                  <c:v>709</c:v>
                </c:pt>
                <c:pt idx="330">
                  <c:v>710</c:v>
                </c:pt>
                <c:pt idx="331">
                  <c:v>711</c:v>
                </c:pt>
                <c:pt idx="332">
                  <c:v>712</c:v>
                </c:pt>
                <c:pt idx="333">
                  <c:v>713</c:v>
                </c:pt>
                <c:pt idx="334">
                  <c:v>714</c:v>
                </c:pt>
                <c:pt idx="335">
                  <c:v>715</c:v>
                </c:pt>
                <c:pt idx="336">
                  <c:v>716</c:v>
                </c:pt>
                <c:pt idx="337">
                  <c:v>717</c:v>
                </c:pt>
                <c:pt idx="338">
                  <c:v>718</c:v>
                </c:pt>
                <c:pt idx="339">
                  <c:v>719</c:v>
                </c:pt>
                <c:pt idx="340">
                  <c:v>720</c:v>
                </c:pt>
                <c:pt idx="341">
                  <c:v>721</c:v>
                </c:pt>
                <c:pt idx="342">
                  <c:v>722</c:v>
                </c:pt>
                <c:pt idx="343">
                  <c:v>723</c:v>
                </c:pt>
                <c:pt idx="344">
                  <c:v>724</c:v>
                </c:pt>
                <c:pt idx="345">
                  <c:v>725</c:v>
                </c:pt>
                <c:pt idx="346">
                  <c:v>726</c:v>
                </c:pt>
                <c:pt idx="347">
                  <c:v>727</c:v>
                </c:pt>
                <c:pt idx="348">
                  <c:v>728</c:v>
                </c:pt>
                <c:pt idx="349">
                  <c:v>729</c:v>
                </c:pt>
                <c:pt idx="350">
                  <c:v>730</c:v>
                </c:pt>
                <c:pt idx="351">
                  <c:v>731</c:v>
                </c:pt>
                <c:pt idx="352">
                  <c:v>732</c:v>
                </c:pt>
                <c:pt idx="353">
                  <c:v>733</c:v>
                </c:pt>
                <c:pt idx="354">
                  <c:v>734</c:v>
                </c:pt>
                <c:pt idx="355">
                  <c:v>735</c:v>
                </c:pt>
                <c:pt idx="356">
                  <c:v>736</c:v>
                </c:pt>
                <c:pt idx="357">
                  <c:v>737</c:v>
                </c:pt>
                <c:pt idx="358">
                  <c:v>738</c:v>
                </c:pt>
                <c:pt idx="359">
                  <c:v>739</c:v>
                </c:pt>
                <c:pt idx="360">
                  <c:v>740</c:v>
                </c:pt>
                <c:pt idx="361">
                  <c:v>741</c:v>
                </c:pt>
                <c:pt idx="362">
                  <c:v>742</c:v>
                </c:pt>
                <c:pt idx="363">
                  <c:v>743</c:v>
                </c:pt>
                <c:pt idx="364">
                  <c:v>744</c:v>
                </c:pt>
                <c:pt idx="365">
                  <c:v>745</c:v>
                </c:pt>
                <c:pt idx="366">
                  <c:v>746</c:v>
                </c:pt>
                <c:pt idx="367">
                  <c:v>747</c:v>
                </c:pt>
                <c:pt idx="368">
                  <c:v>748</c:v>
                </c:pt>
                <c:pt idx="369">
                  <c:v>749</c:v>
                </c:pt>
                <c:pt idx="370">
                  <c:v>750</c:v>
                </c:pt>
                <c:pt idx="371">
                  <c:v>751</c:v>
                </c:pt>
                <c:pt idx="372">
                  <c:v>752</c:v>
                </c:pt>
                <c:pt idx="373">
                  <c:v>753</c:v>
                </c:pt>
                <c:pt idx="374">
                  <c:v>754</c:v>
                </c:pt>
                <c:pt idx="375">
                  <c:v>755</c:v>
                </c:pt>
                <c:pt idx="376">
                  <c:v>756</c:v>
                </c:pt>
                <c:pt idx="377">
                  <c:v>757</c:v>
                </c:pt>
                <c:pt idx="378">
                  <c:v>758</c:v>
                </c:pt>
                <c:pt idx="379">
                  <c:v>759</c:v>
                </c:pt>
                <c:pt idx="380">
                  <c:v>760</c:v>
                </c:pt>
                <c:pt idx="381">
                  <c:v>761</c:v>
                </c:pt>
                <c:pt idx="382">
                  <c:v>762</c:v>
                </c:pt>
                <c:pt idx="383">
                  <c:v>763</c:v>
                </c:pt>
                <c:pt idx="384">
                  <c:v>764</c:v>
                </c:pt>
                <c:pt idx="385">
                  <c:v>765</c:v>
                </c:pt>
                <c:pt idx="386">
                  <c:v>766</c:v>
                </c:pt>
                <c:pt idx="387">
                  <c:v>767</c:v>
                </c:pt>
                <c:pt idx="388">
                  <c:v>768</c:v>
                </c:pt>
                <c:pt idx="389">
                  <c:v>769</c:v>
                </c:pt>
                <c:pt idx="390">
                  <c:v>770</c:v>
                </c:pt>
                <c:pt idx="391">
                  <c:v>771</c:v>
                </c:pt>
                <c:pt idx="392">
                  <c:v>772</c:v>
                </c:pt>
                <c:pt idx="393">
                  <c:v>773</c:v>
                </c:pt>
                <c:pt idx="394">
                  <c:v>774</c:v>
                </c:pt>
                <c:pt idx="395">
                  <c:v>775</c:v>
                </c:pt>
                <c:pt idx="396">
                  <c:v>776</c:v>
                </c:pt>
                <c:pt idx="397">
                  <c:v>777</c:v>
                </c:pt>
                <c:pt idx="398">
                  <c:v>778</c:v>
                </c:pt>
                <c:pt idx="399">
                  <c:v>779</c:v>
                </c:pt>
                <c:pt idx="400">
                  <c:v>780</c:v>
                </c:pt>
              </c:numCache>
            </c:numRef>
          </c:xVal>
          <c:yVal>
            <c:numRef>
              <c:f>赤!$D$1:$D$401</c:f>
              <c:numCache>
                <c:formatCode>General</c:formatCode>
                <c:ptCount val="401"/>
                <c:pt idx="0">
                  <c:v>2.3917336531189856E-3</c:v>
                </c:pt>
                <c:pt idx="1">
                  <c:v>2.3858598844145175E-3</c:v>
                </c:pt>
                <c:pt idx="2">
                  <c:v>2.3911381558309754E-3</c:v>
                </c:pt>
                <c:pt idx="3">
                  <c:v>2.4077850118367264E-3</c:v>
                </c:pt>
                <c:pt idx="4">
                  <c:v>2.4876087164886944E-3</c:v>
                </c:pt>
                <c:pt idx="5">
                  <c:v>2.6050299544609691E-3</c:v>
                </c:pt>
                <c:pt idx="6">
                  <c:v>2.4462216549719566E-3</c:v>
                </c:pt>
                <c:pt idx="7">
                  <c:v>2.1988466679206393E-3</c:v>
                </c:pt>
                <c:pt idx="8">
                  <c:v>2.2889020987029714E-3</c:v>
                </c:pt>
                <c:pt idx="9">
                  <c:v>2.4169881517423449E-3</c:v>
                </c:pt>
                <c:pt idx="10">
                  <c:v>2.2932329880703218E-3</c:v>
                </c:pt>
                <c:pt idx="11">
                  <c:v>2.2079956717091665E-3</c:v>
                </c:pt>
                <c:pt idx="12">
                  <c:v>2.3431464880290295E-3</c:v>
                </c:pt>
                <c:pt idx="13">
                  <c:v>2.3622836054210065E-3</c:v>
                </c:pt>
                <c:pt idx="14">
                  <c:v>2.0823457439389272E-3</c:v>
                </c:pt>
                <c:pt idx="15">
                  <c:v>1.9352849818588518E-3</c:v>
                </c:pt>
                <c:pt idx="16">
                  <c:v>1.9792435089374533E-3</c:v>
                </c:pt>
                <c:pt idx="17">
                  <c:v>2.0106424568507399E-3</c:v>
                </c:pt>
                <c:pt idx="18">
                  <c:v>2.031403657755474E-3</c:v>
                </c:pt>
                <c:pt idx="19">
                  <c:v>1.9280578102270865E-3</c:v>
                </c:pt>
                <c:pt idx="20">
                  <c:v>1.7642689879656223E-3</c:v>
                </c:pt>
                <c:pt idx="21">
                  <c:v>1.7383648559371606E-3</c:v>
                </c:pt>
                <c:pt idx="22">
                  <c:v>1.7461333887398445E-3</c:v>
                </c:pt>
                <c:pt idx="23">
                  <c:v>1.6114697974738083E-3</c:v>
                </c:pt>
                <c:pt idx="24">
                  <c:v>1.4819491373315003E-3</c:v>
                </c:pt>
                <c:pt idx="25">
                  <c:v>1.5599322140023445E-3</c:v>
                </c:pt>
                <c:pt idx="26">
                  <c:v>1.635208484818595E-3</c:v>
                </c:pt>
                <c:pt idx="27">
                  <c:v>1.6996304641579249E-3</c:v>
                </c:pt>
                <c:pt idx="28">
                  <c:v>1.6831730845619953E-3</c:v>
                </c:pt>
                <c:pt idx="29">
                  <c:v>1.503928400870801E-3</c:v>
                </c:pt>
                <c:pt idx="30">
                  <c:v>1.423698675340644E-3</c:v>
                </c:pt>
                <c:pt idx="31">
                  <c:v>1.4574796124059732E-3</c:v>
                </c:pt>
                <c:pt idx="32">
                  <c:v>1.5912499577399935E-3</c:v>
                </c:pt>
                <c:pt idx="33">
                  <c:v>1.7922573605021208E-3</c:v>
                </c:pt>
                <c:pt idx="34">
                  <c:v>1.8616327945553575E-3</c:v>
                </c:pt>
                <c:pt idx="35">
                  <c:v>1.8826646760455505E-3</c:v>
                </c:pt>
                <c:pt idx="36">
                  <c:v>2.06120559021455E-3</c:v>
                </c:pt>
                <c:pt idx="37">
                  <c:v>2.2641618931919854E-3</c:v>
                </c:pt>
                <c:pt idx="38">
                  <c:v>2.1296336422186785E-3</c:v>
                </c:pt>
                <c:pt idx="39">
                  <c:v>1.9817879064407714E-3</c:v>
                </c:pt>
                <c:pt idx="40">
                  <c:v>1.7487319223602545E-3</c:v>
                </c:pt>
                <c:pt idx="41">
                  <c:v>1.5840769222253202E-3</c:v>
                </c:pt>
                <c:pt idx="42">
                  <c:v>1.6040260813736757E-3</c:v>
                </c:pt>
                <c:pt idx="43">
                  <c:v>1.6221616805994535E-3</c:v>
                </c:pt>
                <c:pt idx="44">
                  <c:v>1.6377258142633673E-3</c:v>
                </c:pt>
                <c:pt idx="45">
                  <c:v>1.6751880072909439E-3</c:v>
                </c:pt>
                <c:pt idx="46">
                  <c:v>1.7310835481883036E-3</c:v>
                </c:pt>
                <c:pt idx="47">
                  <c:v>1.6778677450869917E-3</c:v>
                </c:pt>
                <c:pt idx="48">
                  <c:v>1.5733850390996752E-3</c:v>
                </c:pt>
                <c:pt idx="49">
                  <c:v>1.6977086320011632E-3</c:v>
                </c:pt>
                <c:pt idx="50">
                  <c:v>1.8730013791446508E-3</c:v>
                </c:pt>
                <c:pt idx="51">
                  <c:v>1.7843264193481618E-3</c:v>
                </c:pt>
                <c:pt idx="52">
                  <c:v>1.681521932990693E-3</c:v>
                </c:pt>
                <c:pt idx="53">
                  <c:v>1.5594449889485176E-3</c:v>
                </c:pt>
                <c:pt idx="54">
                  <c:v>1.469551966517461E-3</c:v>
                </c:pt>
                <c:pt idx="55">
                  <c:v>1.4846288751275481E-3</c:v>
                </c:pt>
                <c:pt idx="56">
                  <c:v>1.5544373981175193E-3</c:v>
                </c:pt>
                <c:pt idx="57">
                  <c:v>1.7154652784072981E-3</c:v>
                </c:pt>
                <c:pt idx="58">
                  <c:v>1.6853385292456703E-3</c:v>
                </c:pt>
                <c:pt idx="59">
                  <c:v>1.4733956308309842E-3</c:v>
                </c:pt>
                <c:pt idx="60">
                  <c:v>1.4903131674221949E-3</c:v>
                </c:pt>
                <c:pt idx="61">
                  <c:v>1.6303633023388724E-3</c:v>
                </c:pt>
                <c:pt idx="62">
                  <c:v>1.5693789664348765E-3</c:v>
                </c:pt>
                <c:pt idx="63">
                  <c:v>1.4544750579073742E-3</c:v>
                </c:pt>
                <c:pt idx="64">
                  <c:v>1.4123300907513505E-3</c:v>
                </c:pt>
                <c:pt idx="65">
                  <c:v>1.3768980021147189E-3</c:v>
                </c:pt>
                <c:pt idx="66">
                  <c:v>1.3556766442147045E-3</c:v>
                </c:pt>
                <c:pt idx="67">
                  <c:v>1.3918666384906222E-3</c:v>
                </c:pt>
                <c:pt idx="68">
                  <c:v>1.6456296873587808E-3</c:v>
                </c:pt>
                <c:pt idx="69">
                  <c:v>1.7469183624376767E-3</c:v>
                </c:pt>
                <c:pt idx="70">
                  <c:v>1.5656165062969912E-3</c:v>
                </c:pt>
                <c:pt idx="71">
                  <c:v>1.4873086129235959E-3</c:v>
                </c:pt>
                <c:pt idx="72">
                  <c:v>1.5148909645819055E-3</c:v>
                </c:pt>
                <c:pt idx="73">
                  <c:v>1.491071073061481E-3</c:v>
                </c:pt>
                <c:pt idx="74">
                  <c:v>1.437828201901623E-3</c:v>
                </c:pt>
                <c:pt idx="75">
                  <c:v>1.4244024448628384E-3</c:v>
                </c:pt>
                <c:pt idx="76">
                  <c:v>1.4221287279449796E-3</c:v>
                </c:pt>
                <c:pt idx="77">
                  <c:v>1.4176895663434459E-3</c:v>
                </c:pt>
                <c:pt idx="78">
                  <c:v>1.3969825015558044E-3</c:v>
                </c:pt>
                <c:pt idx="79">
                  <c:v>1.1688799721891938E-3</c:v>
                </c:pt>
                <c:pt idx="80">
                  <c:v>1.0150521954726344E-3</c:v>
                </c:pt>
                <c:pt idx="81">
                  <c:v>1.1255981465742408E-3</c:v>
                </c:pt>
                <c:pt idx="82">
                  <c:v>1.3152640328056209E-3</c:v>
                </c:pt>
                <c:pt idx="83">
                  <c:v>1.641190525757247E-3</c:v>
                </c:pt>
                <c:pt idx="84">
                  <c:v>1.7610478889986559E-3</c:v>
                </c:pt>
                <c:pt idx="85">
                  <c:v>1.6879641309246261E-3</c:v>
                </c:pt>
                <c:pt idx="86">
                  <c:v>1.4491426503738247E-3</c:v>
                </c:pt>
                <c:pt idx="87">
                  <c:v>1.1274387745553644E-3</c:v>
                </c:pt>
                <c:pt idx="88">
                  <c:v>1.3212190056857268E-3</c:v>
                </c:pt>
                <c:pt idx="89">
                  <c:v>1.6298760772850455E-3</c:v>
                </c:pt>
                <c:pt idx="90">
                  <c:v>1.5757670282517176E-3</c:v>
                </c:pt>
                <c:pt idx="91">
                  <c:v>1.5165691842117537E-3</c:v>
                </c:pt>
                <c:pt idx="92">
                  <c:v>1.5014381394845748E-3</c:v>
                </c:pt>
                <c:pt idx="93">
                  <c:v>1.4901507590709189E-3</c:v>
                </c:pt>
                <c:pt idx="94">
                  <c:v>1.488905628377806E-3</c:v>
                </c:pt>
                <c:pt idx="95">
                  <c:v>1.4600781460263833E-3</c:v>
                </c:pt>
                <c:pt idx="96">
                  <c:v>1.3951148055161345E-3</c:v>
                </c:pt>
                <c:pt idx="97">
                  <c:v>1.3085511542862284E-3</c:v>
                </c:pt>
                <c:pt idx="98">
                  <c:v>1.2069647305633271E-3</c:v>
                </c:pt>
                <c:pt idx="99">
                  <c:v>1.1055136471331557E-3</c:v>
                </c:pt>
                <c:pt idx="100">
                  <c:v>1.004062563702984E-3</c:v>
                </c:pt>
                <c:pt idx="101">
                  <c:v>1.2248296492036455E-3</c:v>
                </c:pt>
                <c:pt idx="102">
                  <c:v>1.4492779906665543E-3</c:v>
                </c:pt>
                <c:pt idx="103">
                  <c:v>1.2525473411546849E-3</c:v>
                </c:pt>
                <c:pt idx="104">
                  <c:v>1.0643431300847855E-3</c:v>
                </c:pt>
                <c:pt idx="105">
                  <c:v>9.0523708195176832E-4</c:v>
                </c:pt>
                <c:pt idx="106">
                  <c:v>9.1303268281299802E-4</c:v>
                </c:pt>
                <c:pt idx="107">
                  <c:v>1.1824681375792543E-3</c:v>
                </c:pt>
                <c:pt idx="108">
                  <c:v>1.3511292103789872E-3</c:v>
                </c:pt>
                <c:pt idx="109">
                  <c:v>1.4383695630725418E-3</c:v>
                </c:pt>
                <c:pt idx="110">
                  <c:v>1.4107330752971402E-3</c:v>
                </c:pt>
                <c:pt idx="111">
                  <c:v>1.3380012019842077E-3</c:v>
                </c:pt>
                <c:pt idx="112">
                  <c:v>1.2321380250110484E-3</c:v>
                </c:pt>
                <c:pt idx="113">
                  <c:v>1.1337727002551136E-3</c:v>
                </c:pt>
                <c:pt idx="114">
                  <c:v>1.253819539906344E-3</c:v>
                </c:pt>
                <c:pt idx="115">
                  <c:v>1.338353086745305E-3</c:v>
                </c:pt>
                <c:pt idx="116">
                  <c:v>1.2968577529943836E-3</c:v>
                </c:pt>
                <c:pt idx="117">
                  <c:v>1.3019194799424739E-3</c:v>
                </c:pt>
                <c:pt idx="118">
                  <c:v>1.3798754885547722E-3</c:v>
                </c:pt>
                <c:pt idx="119">
                  <c:v>1.3355650767150735E-3</c:v>
                </c:pt>
                <c:pt idx="120">
                  <c:v>1.1956232140325797E-3</c:v>
                </c:pt>
                <c:pt idx="121">
                  <c:v>1.1939449944027316E-3</c:v>
                </c:pt>
                <c:pt idx="122">
                  <c:v>1.2424238872585046E-3</c:v>
                </c:pt>
                <c:pt idx="123">
                  <c:v>1.3024879091719384E-3</c:v>
                </c:pt>
                <c:pt idx="124">
                  <c:v>1.3580315653082011E-3</c:v>
                </c:pt>
                <c:pt idx="125">
                  <c:v>1.350398372798247E-3</c:v>
                </c:pt>
                <c:pt idx="126">
                  <c:v>1.3518871160182735E-3</c:v>
                </c:pt>
                <c:pt idx="127">
                  <c:v>1.3794423996180371E-3</c:v>
                </c:pt>
                <c:pt idx="128">
                  <c:v>1.3575984763714659E-3</c:v>
                </c:pt>
                <c:pt idx="129">
                  <c:v>1.2721987516590351E-3</c:v>
                </c:pt>
                <c:pt idx="130">
                  <c:v>1.2640783340952539E-3</c:v>
                </c:pt>
                <c:pt idx="131">
                  <c:v>1.3040307885090567E-3</c:v>
                </c:pt>
                <c:pt idx="132">
                  <c:v>1.2109708032281257E-3</c:v>
                </c:pt>
                <c:pt idx="133">
                  <c:v>1.0841569489404112E-3</c:v>
                </c:pt>
                <c:pt idx="134">
                  <c:v>1.0026820927171412E-3</c:v>
                </c:pt>
                <c:pt idx="135">
                  <c:v>9.2781184277907977E-4</c:v>
                </c:pt>
                <c:pt idx="136">
                  <c:v>8.8203975577790027E-4</c:v>
                </c:pt>
                <c:pt idx="137">
                  <c:v>8.910534192736973E-4</c:v>
                </c:pt>
                <c:pt idx="138">
                  <c:v>1.0025738204829575E-3</c:v>
                </c:pt>
                <c:pt idx="139">
                  <c:v>1.0963917114031748E-3</c:v>
                </c:pt>
                <c:pt idx="140">
                  <c:v>1.1748349450693E-3</c:v>
                </c:pt>
                <c:pt idx="141">
                  <c:v>1.1407021232428735E-3</c:v>
                </c:pt>
                <c:pt idx="142">
                  <c:v>1.0633957480356776E-3</c:v>
                </c:pt>
                <c:pt idx="143">
                  <c:v>1.110521237964154E-3</c:v>
                </c:pt>
                <c:pt idx="144">
                  <c:v>1.1673912289691672E-3</c:v>
                </c:pt>
                <c:pt idx="145">
                  <c:v>1.2048804900552899E-3</c:v>
                </c:pt>
                <c:pt idx="146">
                  <c:v>1.1750514895376674E-3</c:v>
                </c:pt>
                <c:pt idx="147">
                  <c:v>9.8489837825246071E-4</c:v>
                </c:pt>
                <c:pt idx="148">
                  <c:v>9.9128644006930182E-4</c:v>
                </c:pt>
                <c:pt idx="149">
                  <c:v>1.2023902286690637E-3</c:v>
                </c:pt>
                <c:pt idx="150">
                  <c:v>1.2568511624634889E-3</c:v>
                </c:pt>
                <c:pt idx="151">
                  <c:v>1.2393381285842676E-3</c:v>
                </c:pt>
                <c:pt idx="152">
                  <c:v>1.2313801193717621E-3</c:v>
                </c:pt>
                <c:pt idx="153">
                  <c:v>1.2103482378815692E-3</c:v>
                </c:pt>
                <c:pt idx="154">
                  <c:v>1.0266102564717495E-3</c:v>
                </c:pt>
                <c:pt idx="155">
                  <c:v>9.4908733679618603E-4</c:v>
                </c:pt>
                <c:pt idx="156">
                  <c:v>1.1431382485120078E-3</c:v>
                </c:pt>
                <c:pt idx="157">
                  <c:v>1.3779536563980107E-3</c:v>
                </c:pt>
                <c:pt idx="158">
                  <c:v>1.6563757066015176E-3</c:v>
                </c:pt>
                <c:pt idx="159">
                  <c:v>1.5486177655301429E-3</c:v>
                </c:pt>
                <c:pt idx="160">
                  <c:v>1.2642678105050755E-3</c:v>
                </c:pt>
                <c:pt idx="161">
                  <c:v>1.095065376534424E-3</c:v>
                </c:pt>
                <c:pt idx="162">
                  <c:v>9.5631450842795132E-4</c:v>
                </c:pt>
                <c:pt idx="163">
                  <c:v>9.6876581535908235E-4</c:v>
                </c:pt>
                <c:pt idx="164">
                  <c:v>1.0517023467438329E-3</c:v>
                </c:pt>
                <c:pt idx="165">
                  <c:v>1.2943945596667033E-3</c:v>
                </c:pt>
                <c:pt idx="166">
                  <c:v>1.3990667420638414E-3</c:v>
                </c:pt>
                <c:pt idx="167">
                  <c:v>1.3741911962601254E-3</c:v>
                </c:pt>
                <c:pt idx="168">
                  <c:v>1.3225182724959318E-3</c:v>
                </c:pt>
                <c:pt idx="169">
                  <c:v>1.2610467115381091E-3</c:v>
                </c:pt>
                <c:pt idx="170">
                  <c:v>1.118127362415562E-3</c:v>
                </c:pt>
                <c:pt idx="171">
                  <c:v>1.0563580528137342E-3</c:v>
                </c:pt>
                <c:pt idx="172">
                  <c:v>1.3964140723263397E-3</c:v>
                </c:pt>
                <c:pt idx="173">
                  <c:v>1.5707594374207191E-3</c:v>
                </c:pt>
                <c:pt idx="174">
                  <c:v>1.495401962428831E-3</c:v>
                </c:pt>
                <c:pt idx="175">
                  <c:v>1.3446328763279621E-3</c:v>
                </c:pt>
                <c:pt idx="176">
                  <c:v>1.1484706560455575E-3</c:v>
                </c:pt>
                <c:pt idx="177">
                  <c:v>1.272279955834673E-3</c:v>
                </c:pt>
                <c:pt idx="178">
                  <c:v>1.4303032816258526E-3</c:v>
                </c:pt>
                <c:pt idx="179">
                  <c:v>1.3431441331079356E-3</c:v>
                </c:pt>
                <c:pt idx="180">
                  <c:v>1.3011345062446417E-3</c:v>
                </c:pt>
                <c:pt idx="181">
                  <c:v>1.3591142876500386E-3</c:v>
                </c:pt>
                <c:pt idx="182">
                  <c:v>1.3533758592382998E-3</c:v>
                </c:pt>
                <c:pt idx="183">
                  <c:v>1.294096811022698E-3</c:v>
                </c:pt>
                <c:pt idx="184">
                  <c:v>1.2541714246674411E-3</c:v>
                </c:pt>
                <c:pt idx="185">
                  <c:v>1.2189558804991771E-3</c:v>
                </c:pt>
                <c:pt idx="186">
                  <c:v>1.123757518593117E-3</c:v>
                </c:pt>
                <c:pt idx="187">
                  <c:v>1.1054324429575178E-3</c:v>
                </c:pt>
                <c:pt idx="188">
                  <c:v>1.3164008912645501E-3</c:v>
                </c:pt>
                <c:pt idx="189">
                  <c:v>1.3418177982391847E-3</c:v>
                </c:pt>
                <c:pt idx="190">
                  <c:v>1.1744018561325651E-3</c:v>
                </c:pt>
                <c:pt idx="191">
                  <c:v>1.3145331952248804E-3</c:v>
                </c:pt>
                <c:pt idx="192">
                  <c:v>1.5675924745708447E-3</c:v>
                </c:pt>
                <c:pt idx="193">
                  <c:v>1.5937672871847656E-3</c:v>
                </c:pt>
                <c:pt idx="194">
                  <c:v>1.5696767150788818E-3</c:v>
                </c:pt>
                <c:pt idx="195">
                  <c:v>1.3874274768890884E-3</c:v>
                </c:pt>
                <c:pt idx="196">
                  <c:v>1.3881853825283748E-3</c:v>
                </c:pt>
                <c:pt idx="197">
                  <c:v>1.599207966952499E-3</c:v>
                </c:pt>
                <c:pt idx="198">
                  <c:v>1.5920078633792796E-3</c:v>
                </c:pt>
                <c:pt idx="199">
                  <c:v>1.4971343181757709E-3</c:v>
                </c:pt>
                <c:pt idx="200">
                  <c:v>1.3251980102919796E-3</c:v>
                </c:pt>
                <c:pt idx="201">
                  <c:v>1.2006849409806697E-3</c:v>
                </c:pt>
                <c:pt idx="202">
                  <c:v>1.2596121044351745E-3</c:v>
                </c:pt>
                <c:pt idx="203">
                  <c:v>1.3685610400825704E-3</c:v>
                </c:pt>
                <c:pt idx="204">
                  <c:v>1.5341634222666126E-3</c:v>
                </c:pt>
                <c:pt idx="205">
                  <c:v>1.5849160320402444E-3</c:v>
                </c:pt>
                <c:pt idx="206">
                  <c:v>1.5920078633792796E-3</c:v>
                </c:pt>
                <c:pt idx="207">
                  <c:v>1.7975626999771246E-3</c:v>
                </c:pt>
                <c:pt idx="208">
                  <c:v>1.9251073918455795E-3</c:v>
                </c:pt>
                <c:pt idx="209">
                  <c:v>1.7950995066494445E-3</c:v>
                </c:pt>
                <c:pt idx="210">
                  <c:v>1.6354520973455085E-3</c:v>
                </c:pt>
                <c:pt idx="211">
                  <c:v>1.446408776460685E-3</c:v>
                </c:pt>
                <c:pt idx="212">
                  <c:v>1.5684586524443147E-3</c:v>
                </c:pt>
                <c:pt idx="213">
                  <c:v>1.7768014990723912E-3</c:v>
                </c:pt>
                <c:pt idx="214">
                  <c:v>1.681927953868882E-3</c:v>
                </c:pt>
                <c:pt idx="215">
                  <c:v>1.5702992804254383E-3</c:v>
                </c:pt>
                <c:pt idx="216">
                  <c:v>1.4187722886852836E-3</c:v>
                </c:pt>
                <c:pt idx="217">
                  <c:v>1.4836814930784402E-3</c:v>
                </c:pt>
                <c:pt idx="218">
                  <c:v>1.7152487339389304E-3</c:v>
                </c:pt>
                <c:pt idx="219">
                  <c:v>1.9127914252071783E-3</c:v>
                </c:pt>
                <c:pt idx="220">
                  <c:v>2.1093867344263179E-3</c:v>
                </c:pt>
                <c:pt idx="221">
                  <c:v>2.3538654392132202E-3</c:v>
                </c:pt>
                <c:pt idx="222">
                  <c:v>2.4261912916479639E-3</c:v>
                </c:pt>
                <c:pt idx="223">
                  <c:v>2.2199868216450165E-3</c:v>
                </c:pt>
                <c:pt idx="224">
                  <c:v>2.4257582027112285E-3</c:v>
                </c:pt>
                <c:pt idx="225">
                  <c:v>2.8455567227001644E-3</c:v>
                </c:pt>
                <c:pt idx="226">
                  <c:v>3.1600063588283133E-3</c:v>
                </c:pt>
                <c:pt idx="227">
                  <c:v>3.4727777753266144E-3</c:v>
                </c:pt>
                <c:pt idx="228">
                  <c:v>3.8053630106805411E-3</c:v>
                </c:pt>
                <c:pt idx="229">
                  <c:v>3.9743218321242803E-3</c:v>
                </c:pt>
                <c:pt idx="230">
                  <c:v>3.9786527214916295E-3</c:v>
                </c:pt>
                <c:pt idx="231">
                  <c:v>4.2264337294211363E-3</c:v>
                </c:pt>
                <c:pt idx="232">
                  <c:v>4.5544444628807992E-3</c:v>
                </c:pt>
                <c:pt idx="233">
                  <c:v>5.0533899860580548E-3</c:v>
                </c:pt>
                <c:pt idx="234">
                  <c:v>5.5426180762173189E-3</c:v>
                </c:pt>
                <c:pt idx="235">
                  <c:v>6.0142248602631778E-3</c:v>
                </c:pt>
                <c:pt idx="236">
                  <c:v>6.6413376406554434E-3</c:v>
                </c:pt>
                <c:pt idx="237">
                  <c:v>7.3536606693503197E-3</c:v>
                </c:pt>
                <c:pt idx="238">
                  <c:v>8.0747537490140787E-3</c:v>
                </c:pt>
                <c:pt idx="239">
                  <c:v>8.7820691868779575E-3</c:v>
                </c:pt>
                <c:pt idx="240">
                  <c:v>9.4417177736424406E-3</c:v>
                </c:pt>
                <c:pt idx="241">
                  <c:v>1.0361544539150469E-2</c:v>
                </c:pt>
                <c:pt idx="242">
                  <c:v>1.151464383320738E-2</c:v>
                </c:pt>
                <c:pt idx="243">
                  <c:v>1.268363207763076E-2</c:v>
                </c:pt>
                <c:pt idx="244">
                  <c:v>1.3923240886800485E-2</c:v>
                </c:pt>
                <c:pt idx="245">
                  <c:v>1.5633184281264412E-2</c:v>
                </c:pt>
                <c:pt idx="246">
                  <c:v>1.7270855959410688E-2</c:v>
                </c:pt>
                <c:pt idx="247">
                  <c:v>1.8811380375435595E-2</c:v>
                </c:pt>
                <c:pt idx="248">
                  <c:v>2.0822997282393989E-2</c:v>
                </c:pt>
                <c:pt idx="249">
                  <c:v>2.3021546201670622E-2</c:v>
                </c:pt>
                <c:pt idx="250">
                  <c:v>2.5570085117946222E-2</c:v>
                </c:pt>
                <c:pt idx="251">
                  <c:v>2.8273182648519118E-2</c:v>
                </c:pt>
                <c:pt idx="252">
                  <c:v>3.1270428771310713E-2</c:v>
                </c:pt>
                <c:pt idx="253">
                  <c:v>3.4741122306129295E-2</c:v>
                </c:pt>
                <c:pt idx="254">
                  <c:v>3.8461789361619599E-2</c:v>
                </c:pt>
                <c:pt idx="255">
                  <c:v>4.2578543317812599E-2</c:v>
                </c:pt>
                <c:pt idx="256">
                  <c:v>4.6978266758044819E-2</c:v>
                </c:pt>
                <c:pt idx="257">
                  <c:v>5.2086144745955847E-2</c:v>
                </c:pt>
                <c:pt idx="258">
                  <c:v>5.7649415750843716E-2</c:v>
                </c:pt>
                <c:pt idx="259">
                  <c:v>6.3532468799393282E-2</c:v>
                </c:pt>
                <c:pt idx="260">
                  <c:v>7.0603268256938564E-2</c:v>
                </c:pt>
                <c:pt idx="261">
                  <c:v>7.8071670426465109E-2</c:v>
                </c:pt>
                <c:pt idx="262">
                  <c:v>8.6498011187932364E-2</c:v>
                </c:pt>
                <c:pt idx="263">
                  <c:v>9.5823904739056734E-2</c:v>
                </c:pt>
                <c:pt idx="264">
                  <c:v>0.1059210484823305</c:v>
                </c:pt>
                <c:pt idx="265">
                  <c:v>0.11736417850485951</c:v>
                </c:pt>
                <c:pt idx="266">
                  <c:v>0.12937270613429605</c:v>
                </c:pt>
                <c:pt idx="267">
                  <c:v>0.14292519582319285</c:v>
                </c:pt>
                <c:pt idx="268">
                  <c:v>0.15779460069646656</c:v>
                </c:pt>
                <c:pt idx="269">
                  <c:v>0.17393888405919533</c:v>
                </c:pt>
                <c:pt idx="270">
                  <c:v>0.1925480660372928</c:v>
                </c:pt>
                <c:pt idx="271">
                  <c:v>0.21215508492562765</c:v>
                </c:pt>
                <c:pt idx="272">
                  <c:v>0.23435397869197014</c:v>
                </c:pt>
                <c:pt idx="273">
                  <c:v>0.25866152835515821</c:v>
                </c:pt>
                <c:pt idx="274">
                  <c:v>0.28510255532487855</c:v>
                </c:pt>
                <c:pt idx="275">
                  <c:v>0.31413396842938646</c:v>
                </c:pt>
                <c:pt idx="276">
                  <c:v>0.34454070958861338</c:v>
                </c:pt>
                <c:pt idx="277">
                  <c:v>0.37917891913615104</c:v>
                </c:pt>
                <c:pt idx="278">
                  <c:v>0.41586360925005422</c:v>
                </c:pt>
                <c:pt idx="279">
                  <c:v>0.45455374475356736</c:v>
                </c:pt>
                <c:pt idx="280">
                  <c:v>0.49636674923958379</c:v>
                </c:pt>
                <c:pt idx="281">
                  <c:v>0.53936517228156089</c:v>
                </c:pt>
                <c:pt idx="282">
                  <c:v>0.58501726657920616</c:v>
                </c:pt>
                <c:pt idx="283">
                  <c:v>0.63169423877757613</c:v>
                </c:pt>
                <c:pt idx="284">
                  <c:v>0.67926997879190543</c:v>
                </c:pt>
                <c:pt idx="285">
                  <c:v>0.72720645482247637</c:v>
                </c:pt>
                <c:pt idx="286">
                  <c:v>0.77455596000347871</c:v>
                </c:pt>
                <c:pt idx="287">
                  <c:v>0.81976070049753524</c:v>
                </c:pt>
                <c:pt idx="288">
                  <c:v>0.86180048117804953</c:v>
                </c:pt>
                <c:pt idx="289">
                  <c:v>0.90154930258741128</c:v>
                </c:pt>
                <c:pt idx="290">
                  <c:v>0.93321072946441808</c:v>
                </c:pt>
                <c:pt idx="291">
                  <c:v>0.96105629092402856</c:v>
                </c:pt>
                <c:pt idx="292">
                  <c:v>0.98094276044879158</c:v>
                </c:pt>
                <c:pt idx="293">
                  <c:v>0.99273000669961509</c:v>
                </c:pt>
                <c:pt idx="294">
                  <c:v>1</c:v>
                </c:pt>
                <c:pt idx="295">
                  <c:v>0.99344638993709189</c:v>
                </c:pt>
                <c:pt idx="296">
                  <c:v>0.98195903070689872</c:v>
                </c:pt>
                <c:pt idx="297">
                  <c:v>0.96206625432449455</c:v>
                </c:pt>
                <c:pt idx="298">
                  <c:v>0.93357820542723768</c:v>
                </c:pt>
                <c:pt idx="299">
                  <c:v>0.90114896600151695</c:v>
                </c:pt>
                <c:pt idx="300">
                  <c:v>0.86132218858354281</c:v>
                </c:pt>
                <c:pt idx="301">
                  <c:v>0.8184357460997701</c:v>
                </c:pt>
                <c:pt idx="302">
                  <c:v>0.77210705861071072</c:v>
                </c:pt>
                <c:pt idx="303">
                  <c:v>0.72308618201867247</c:v>
                </c:pt>
                <c:pt idx="304">
                  <c:v>0.67350191085605904</c:v>
                </c:pt>
                <c:pt idx="305">
                  <c:v>0.62370756449107045</c:v>
                </c:pt>
                <c:pt idx="306">
                  <c:v>0.57464660010432567</c:v>
                </c:pt>
                <c:pt idx="307">
                  <c:v>0.52609161893598</c:v>
                </c:pt>
                <c:pt idx="308">
                  <c:v>0.4808696090205713</c:v>
                </c:pt>
                <c:pt idx="309">
                  <c:v>0.43713783106840898</c:v>
                </c:pt>
                <c:pt idx="310">
                  <c:v>0.39597567805012962</c:v>
                </c:pt>
                <c:pt idx="311">
                  <c:v>0.35770260719269231</c:v>
                </c:pt>
                <c:pt idx="312">
                  <c:v>0.321051725083913</c:v>
                </c:pt>
                <c:pt idx="313">
                  <c:v>0.28865664554807713</c:v>
                </c:pt>
                <c:pt idx="314">
                  <c:v>0.25839030640852795</c:v>
                </c:pt>
                <c:pt idx="315">
                  <c:v>0.23020033097197903</c:v>
                </c:pt>
                <c:pt idx="316">
                  <c:v>0.20530126302538662</c:v>
                </c:pt>
                <c:pt idx="317">
                  <c:v>0.18197571545818658</c:v>
                </c:pt>
                <c:pt idx="318">
                  <c:v>0.16159181622152477</c:v>
                </c:pt>
                <c:pt idx="319">
                  <c:v>0.14342435789083846</c:v>
                </c:pt>
                <c:pt idx="320">
                  <c:v>0.12648673680018679</c:v>
                </c:pt>
                <c:pt idx="321">
                  <c:v>0.11185910382584541</c:v>
                </c:pt>
                <c:pt idx="322">
                  <c:v>9.840741558697369E-2</c:v>
                </c:pt>
                <c:pt idx="323">
                  <c:v>8.6234151753226573E-2</c:v>
                </c:pt>
                <c:pt idx="324">
                  <c:v>7.6109425658294511E-2</c:v>
                </c:pt>
                <c:pt idx="325">
                  <c:v>6.6820317598734053E-2</c:v>
                </c:pt>
                <c:pt idx="326">
                  <c:v>5.893311842738478E-2</c:v>
                </c:pt>
                <c:pt idx="327">
                  <c:v>5.1555231845635839E-2</c:v>
                </c:pt>
                <c:pt idx="328">
                  <c:v>4.4651983670489906E-2</c:v>
                </c:pt>
                <c:pt idx="329">
                  <c:v>3.9970211060209024E-2</c:v>
                </c:pt>
                <c:pt idx="330">
                  <c:v>3.519380851725154E-2</c:v>
                </c:pt>
                <c:pt idx="331">
                  <c:v>3.0326998658750628E-2</c:v>
                </c:pt>
                <c:pt idx="332">
                  <c:v>2.6858199888030267E-2</c:v>
                </c:pt>
                <c:pt idx="333">
                  <c:v>2.364833416536034E-2</c:v>
                </c:pt>
                <c:pt idx="334">
                  <c:v>2.0719732639041241E-2</c:v>
                </c:pt>
                <c:pt idx="335">
                  <c:v>1.8518125029148912E-2</c:v>
                </c:pt>
                <c:pt idx="336">
                  <c:v>1.6478330273244201E-2</c:v>
                </c:pt>
                <c:pt idx="337">
                  <c:v>1.4128362634461595E-2</c:v>
                </c:pt>
                <c:pt idx="338">
                  <c:v>1.2405453639954165E-2</c:v>
                </c:pt>
                <c:pt idx="339">
                  <c:v>1.1099230338702887E-2</c:v>
                </c:pt>
                <c:pt idx="340">
                  <c:v>9.975093867290126E-3</c:v>
                </c:pt>
                <c:pt idx="341">
                  <c:v>9.2365689579227833E-3</c:v>
                </c:pt>
                <c:pt idx="342">
                  <c:v>8.953924290586111E-3</c:v>
                </c:pt>
                <c:pt idx="343">
                  <c:v>7.9091513668300365E-3</c:v>
                </c:pt>
                <c:pt idx="344">
                  <c:v>6.925335710919414E-3</c:v>
                </c:pt>
                <c:pt idx="345">
                  <c:v>6.2691247675902657E-3</c:v>
                </c:pt>
                <c:pt idx="346">
                  <c:v>6.1624766169192744E-3</c:v>
                </c:pt>
                <c:pt idx="347">
                  <c:v>6.0172023467032305E-3</c:v>
                </c:pt>
                <c:pt idx="348">
                  <c:v>4.9987937119709003E-3</c:v>
                </c:pt>
                <c:pt idx="349">
                  <c:v>4.6301808906923309E-3</c:v>
                </c:pt>
                <c:pt idx="350">
                  <c:v>4.6112332497101755E-3</c:v>
                </c:pt>
                <c:pt idx="351">
                  <c:v>4.3686763770800349E-3</c:v>
                </c:pt>
                <c:pt idx="352">
                  <c:v>4.2289781269244549E-3</c:v>
                </c:pt>
                <c:pt idx="353">
                  <c:v>4.1815278202934269E-3</c:v>
                </c:pt>
                <c:pt idx="354">
                  <c:v>3.7215873694808666E-3</c:v>
                </c:pt>
                <c:pt idx="355">
                  <c:v>3.5124595491549579E-3</c:v>
                </c:pt>
                <c:pt idx="356">
                  <c:v>3.654187903701484E-3</c:v>
                </c:pt>
                <c:pt idx="357">
                  <c:v>3.1885360925357309E-3</c:v>
                </c:pt>
                <c:pt idx="358">
                  <c:v>2.9698261794845605E-3</c:v>
                </c:pt>
                <c:pt idx="359">
                  <c:v>3.4003707187162334E-3</c:v>
                </c:pt>
                <c:pt idx="360">
                  <c:v>3.5827282291402106E-3</c:v>
                </c:pt>
                <c:pt idx="361">
                  <c:v>3.5794800621146978E-3</c:v>
                </c:pt>
                <c:pt idx="362">
                  <c:v>3.2242929978749135E-3</c:v>
                </c:pt>
                <c:pt idx="363">
                  <c:v>2.981194764073854E-3</c:v>
                </c:pt>
                <c:pt idx="364">
                  <c:v>2.8623659870571912E-3</c:v>
                </c:pt>
                <c:pt idx="365">
                  <c:v>3.0932023903369413E-3</c:v>
                </c:pt>
                <c:pt idx="366">
                  <c:v>2.9649809970048379E-3</c:v>
                </c:pt>
                <c:pt idx="367">
                  <c:v>2.7030163263972607E-3</c:v>
                </c:pt>
                <c:pt idx="368">
                  <c:v>2.8008402899822762E-3</c:v>
                </c:pt>
                <c:pt idx="369">
                  <c:v>2.9679043473277988E-3</c:v>
                </c:pt>
                <c:pt idx="370">
                  <c:v>3.1355097658442403E-3</c:v>
                </c:pt>
                <c:pt idx="371">
                  <c:v>2.7972402381956671E-3</c:v>
                </c:pt>
                <c:pt idx="372">
                  <c:v>2.8368949439654643E-3</c:v>
                </c:pt>
                <c:pt idx="373">
                  <c:v>3.141356466490163E-3</c:v>
                </c:pt>
                <c:pt idx="374">
                  <c:v>2.7985936411229636E-3</c:v>
                </c:pt>
                <c:pt idx="375">
                  <c:v>2.5675406933748459E-3</c:v>
                </c:pt>
                <c:pt idx="376">
                  <c:v>2.4476291940163457E-3</c:v>
                </c:pt>
                <c:pt idx="377">
                  <c:v>2.9800308375563787E-3</c:v>
                </c:pt>
                <c:pt idx="378">
                  <c:v>3.2961857613729218E-3</c:v>
                </c:pt>
                <c:pt idx="379">
                  <c:v>3.4024549592242704E-3</c:v>
                </c:pt>
                <c:pt idx="380">
                  <c:v>3.0037153887840736E-3</c:v>
                </c:pt>
                <c:pt idx="381">
                  <c:v>3.0880053230961215E-3</c:v>
                </c:pt>
                <c:pt idx="382">
                  <c:v>3.6562180080924292E-3</c:v>
                </c:pt>
                <c:pt idx="383">
                  <c:v>3.1294194526714047E-3</c:v>
                </c:pt>
                <c:pt idx="384">
                  <c:v>2.9188028891254697E-3</c:v>
                </c:pt>
                <c:pt idx="385">
                  <c:v>3.019360726623625E-3</c:v>
                </c:pt>
                <c:pt idx="386">
                  <c:v>2.3066587451091064E-3</c:v>
                </c:pt>
                <c:pt idx="387">
                  <c:v>2.0644537572400627E-3</c:v>
                </c:pt>
                <c:pt idx="388">
                  <c:v>2.272336446872858E-3</c:v>
                </c:pt>
                <c:pt idx="389">
                  <c:v>2.6745136607483891E-3</c:v>
                </c:pt>
                <c:pt idx="390">
                  <c:v>2.7416153778837666E-3</c:v>
                </c:pt>
                <c:pt idx="391">
                  <c:v>2.5369808552764836E-3</c:v>
                </c:pt>
                <c:pt idx="392">
                  <c:v>2.6152616805913331E-3</c:v>
                </c:pt>
                <c:pt idx="393">
                  <c:v>2.577853623680848E-3</c:v>
                </c:pt>
                <c:pt idx="394">
                  <c:v>2.4494968900560157E-3</c:v>
                </c:pt>
                <c:pt idx="395">
                  <c:v>2.2751244569030899E-3</c:v>
                </c:pt>
                <c:pt idx="396">
                  <c:v>2.6058961323344389E-3</c:v>
                </c:pt>
                <c:pt idx="397">
                  <c:v>3.113449298129302E-3</c:v>
                </c:pt>
                <c:pt idx="398">
                  <c:v>2.8649103845605093E-3</c:v>
                </c:pt>
                <c:pt idx="399">
                  <c:v>3.0854879936513487E-3</c:v>
                </c:pt>
                <c:pt idx="400">
                  <c:v>3.3518376897433682E-3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C68-4031-802C-BC671BDD6AA5}"/>
            </c:ext>
          </c:extLst>
        </c:ser>
        <c:ser>
          <c:idx val="0"/>
          <c:order val="1"/>
          <c:tx>
            <c:v>Green</c:v>
          </c:tx>
          <c:spPr>
            <a:ln w="19050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緑!$A$1:$C$401</c:f>
              <c:numCache>
                <c:formatCode>General</c:formatCode>
                <c:ptCount val="401"/>
                <c:pt idx="0">
                  <c:v>380</c:v>
                </c:pt>
                <c:pt idx="1">
                  <c:v>381</c:v>
                </c:pt>
                <c:pt idx="2">
                  <c:v>382</c:v>
                </c:pt>
                <c:pt idx="3">
                  <c:v>383</c:v>
                </c:pt>
                <c:pt idx="4">
                  <c:v>384</c:v>
                </c:pt>
                <c:pt idx="5">
                  <c:v>385</c:v>
                </c:pt>
                <c:pt idx="6">
                  <c:v>386</c:v>
                </c:pt>
                <c:pt idx="7">
                  <c:v>387</c:v>
                </c:pt>
                <c:pt idx="8">
                  <c:v>388</c:v>
                </c:pt>
                <c:pt idx="9">
                  <c:v>389</c:v>
                </c:pt>
                <c:pt idx="10">
                  <c:v>390</c:v>
                </c:pt>
                <c:pt idx="11">
                  <c:v>391</c:v>
                </c:pt>
                <c:pt idx="12">
                  <c:v>392</c:v>
                </c:pt>
                <c:pt idx="13">
                  <c:v>393</c:v>
                </c:pt>
                <c:pt idx="14">
                  <c:v>394</c:v>
                </c:pt>
                <c:pt idx="15">
                  <c:v>395</c:v>
                </c:pt>
                <c:pt idx="16">
                  <c:v>396</c:v>
                </c:pt>
                <c:pt idx="17">
                  <c:v>397</c:v>
                </c:pt>
                <c:pt idx="18">
                  <c:v>398</c:v>
                </c:pt>
                <c:pt idx="19">
                  <c:v>399</c:v>
                </c:pt>
                <c:pt idx="20">
                  <c:v>400</c:v>
                </c:pt>
                <c:pt idx="21">
                  <c:v>401</c:v>
                </c:pt>
                <c:pt idx="22">
                  <c:v>402</c:v>
                </c:pt>
                <c:pt idx="23">
                  <c:v>403</c:v>
                </c:pt>
                <c:pt idx="24">
                  <c:v>404</c:v>
                </c:pt>
                <c:pt idx="25">
                  <c:v>405</c:v>
                </c:pt>
                <c:pt idx="26">
                  <c:v>406</c:v>
                </c:pt>
                <c:pt idx="27">
                  <c:v>407</c:v>
                </c:pt>
                <c:pt idx="28">
                  <c:v>408</c:v>
                </c:pt>
                <c:pt idx="29">
                  <c:v>409</c:v>
                </c:pt>
                <c:pt idx="30">
                  <c:v>410</c:v>
                </c:pt>
                <c:pt idx="31">
                  <c:v>411</c:v>
                </c:pt>
                <c:pt idx="32">
                  <c:v>412</c:v>
                </c:pt>
                <c:pt idx="33">
                  <c:v>413</c:v>
                </c:pt>
                <c:pt idx="34">
                  <c:v>414</c:v>
                </c:pt>
                <c:pt idx="35">
                  <c:v>415</c:v>
                </c:pt>
                <c:pt idx="36">
                  <c:v>416</c:v>
                </c:pt>
                <c:pt idx="37">
                  <c:v>417</c:v>
                </c:pt>
                <c:pt idx="38">
                  <c:v>418</c:v>
                </c:pt>
                <c:pt idx="39">
                  <c:v>419</c:v>
                </c:pt>
                <c:pt idx="40">
                  <c:v>420</c:v>
                </c:pt>
                <c:pt idx="41">
                  <c:v>421</c:v>
                </c:pt>
                <c:pt idx="42">
                  <c:v>422</c:v>
                </c:pt>
                <c:pt idx="43">
                  <c:v>423</c:v>
                </c:pt>
                <c:pt idx="44">
                  <c:v>424</c:v>
                </c:pt>
                <c:pt idx="45">
                  <c:v>425</c:v>
                </c:pt>
                <c:pt idx="46">
                  <c:v>426</c:v>
                </c:pt>
                <c:pt idx="47">
                  <c:v>427</c:v>
                </c:pt>
                <c:pt idx="48">
                  <c:v>428</c:v>
                </c:pt>
                <c:pt idx="49">
                  <c:v>429</c:v>
                </c:pt>
                <c:pt idx="50">
                  <c:v>430</c:v>
                </c:pt>
                <c:pt idx="51">
                  <c:v>431</c:v>
                </c:pt>
                <c:pt idx="52">
                  <c:v>432</c:v>
                </c:pt>
                <c:pt idx="53">
                  <c:v>433</c:v>
                </c:pt>
                <c:pt idx="54">
                  <c:v>434</c:v>
                </c:pt>
                <c:pt idx="55">
                  <c:v>435</c:v>
                </c:pt>
                <c:pt idx="56">
                  <c:v>436</c:v>
                </c:pt>
                <c:pt idx="57">
                  <c:v>437</c:v>
                </c:pt>
                <c:pt idx="58">
                  <c:v>438</c:v>
                </c:pt>
                <c:pt idx="59">
                  <c:v>439</c:v>
                </c:pt>
                <c:pt idx="60">
                  <c:v>440</c:v>
                </c:pt>
                <c:pt idx="61">
                  <c:v>441</c:v>
                </c:pt>
                <c:pt idx="62">
                  <c:v>442</c:v>
                </c:pt>
                <c:pt idx="63">
                  <c:v>443</c:v>
                </c:pt>
                <c:pt idx="64">
                  <c:v>444</c:v>
                </c:pt>
                <c:pt idx="65">
                  <c:v>445</c:v>
                </c:pt>
                <c:pt idx="66">
                  <c:v>446</c:v>
                </c:pt>
                <c:pt idx="67">
                  <c:v>447</c:v>
                </c:pt>
                <c:pt idx="68">
                  <c:v>448</c:v>
                </c:pt>
                <c:pt idx="69">
                  <c:v>449</c:v>
                </c:pt>
                <c:pt idx="70">
                  <c:v>450</c:v>
                </c:pt>
                <c:pt idx="71">
                  <c:v>451</c:v>
                </c:pt>
                <c:pt idx="72">
                  <c:v>452</c:v>
                </c:pt>
                <c:pt idx="73">
                  <c:v>453</c:v>
                </c:pt>
                <c:pt idx="74">
                  <c:v>454</c:v>
                </c:pt>
                <c:pt idx="75">
                  <c:v>455</c:v>
                </c:pt>
                <c:pt idx="76">
                  <c:v>456</c:v>
                </c:pt>
                <c:pt idx="77">
                  <c:v>457</c:v>
                </c:pt>
                <c:pt idx="78">
                  <c:v>458</c:v>
                </c:pt>
                <c:pt idx="79">
                  <c:v>459</c:v>
                </c:pt>
                <c:pt idx="80">
                  <c:v>460</c:v>
                </c:pt>
                <c:pt idx="81">
                  <c:v>461</c:v>
                </c:pt>
                <c:pt idx="82">
                  <c:v>462</c:v>
                </c:pt>
                <c:pt idx="83">
                  <c:v>463</c:v>
                </c:pt>
                <c:pt idx="84">
                  <c:v>464</c:v>
                </c:pt>
                <c:pt idx="85">
                  <c:v>465</c:v>
                </c:pt>
                <c:pt idx="86">
                  <c:v>466</c:v>
                </c:pt>
                <c:pt idx="87">
                  <c:v>467</c:v>
                </c:pt>
                <c:pt idx="88">
                  <c:v>468</c:v>
                </c:pt>
                <c:pt idx="89">
                  <c:v>469</c:v>
                </c:pt>
                <c:pt idx="90">
                  <c:v>470</c:v>
                </c:pt>
                <c:pt idx="91">
                  <c:v>471</c:v>
                </c:pt>
                <c:pt idx="92">
                  <c:v>472</c:v>
                </c:pt>
                <c:pt idx="93">
                  <c:v>473</c:v>
                </c:pt>
                <c:pt idx="94">
                  <c:v>474</c:v>
                </c:pt>
                <c:pt idx="95">
                  <c:v>475</c:v>
                </c:pt>
                <c:pt idx="96">
                  <c:v>476</c:v>
                </c:pt>
                <c:pt idx="97">
                  <c:v>477</c:v>
                </c:pt>
                <c:pt idx="98">
                  <c:v>478</c:v>
                </c:pt>
                <c:pt idx="99">
                  <c:v>479</c:v>
                </c:pt>
                <c:pt idx="100">
                  <c:v>480</c:v>
                </c:pt>
                <c:pt idx="101">
                  <c:v>481</c:v>
                </c:pt>
                <c:pt idx="102">
                  <c:v>482</c:v>
                </c:pt>
                <c:pt idx="103">
                  <c:v>483</c:v>
                </c:pt>
                <c:pt idx="104">
                  <c:v>484</c:v>
                </c:pt>
                <c:pt idx="105">
                  <c:v>485</c:v>
                </c:pt>
                <c:pt idx="106">
                  <c:v>486</c:v>
                </c:pt>
                <c:pt idx="107">
                  <c:v>487</c:v>
                </c:pt>
                <c:pt idx="108">
                  <c:v>488</c:v>
                </c:pt>
                <c:pt idx="109">
                  <c:v>489</c:v>
                </c:pt>
                <c:pt idx="110">
                  <c:v>490</c:v>
                </c:pt>
                <c:pt idx="111">
                  <c:v>491</c:v>
                </c:pt>
                <c:pt idx="112">
                  <c:v>492</c:v>
                </c:pt>
                <c:pt idx="113">
                  <c:v>493</c:v>
                </c:pt>
                <c:pt idx="114">
                  <c:v>494</c:v>
                </c:pt>
                <c:pt idx="115">
                  <c:v>495</c:v>
                </c:pt>
                <c:pt idx="116">
                  <c:v>496</c:v>
                </c:pt>
                <c:pt idx="117">
                  <c:v>497</c:v>
                </c:pt>
                <c:pt idx="118">
                  <c:v>498</c:v>
                </c:pt>
                <c:pt idx="119">
                  <c:v>499</c:v>
                </c:pt>
                <c:pt idx="120">
                  <c:v>500</c:v>
                </c:pt>
                <c:pt idx="121">
                  <c:v>501</c:v>
                </c:pt>
                <c:pt idx="122">
                  <c:v>502</c:v>
                </c:pt>
                <c:pt idx="123">
                  <c:v>503</c:v>
                </c:pt>
                <c:pt idx="124">
                  <c:v>504</c:v>
                </c:pt>
                <c:pt idx="125">
                  <c:v>505</c:v>
                </c:pt>
                <c:pt idx="126">
                  <c:v>506</c:v>
                </c:pt>
                <c:pt idx="127">
                  <c:v>507</c:v>
                </c:pt>
                <c:pt idx="128">
                  <c:v>508</c:v>
                </c:pt>
                <c:pt idx="129">
                  <c:v>509</c:v>
                </c:pt>
                <c:pt idx="130">
                  <c:v>510</c:v>
                </c:pt>
                <c:pt idx="131">
                  <c:v>511</c:v>
                </c:pt>
                <c:pt idx="132">
                  <c:v>512</c:v>
                </c:pt>
                <c:pt idx="133">
                  <c:v>513</c:v>
                </c:pt>
                <c:pt idx="134">
                  <c:v>514</c:v>
                </c:pt>
                <c:pt idx="135">
                  <c:v>515</c:v>
                </c:pt>
                <c:pt idx="136">
                  <c:v>516</c:v>
                </c:pt>
                <c:pt idx="137">
                  <c:v>517</c:v>
                </c:pt>
                <c:pt idx="138">
                  <c:v>518</c:v>
                </c:pt>
                <c:pt idx="139">
                  <c:v>519</c:v>
                </c:pt>
                <c:pt idx="140">
                  <c:v>520</c:v>
                </c:pt>
                <c:pt idx="141">
                  <c:v>521</c:v>
                </c:pt>
                <c:pt idx="142">
                  <c:v>522</c:v>
                </c:pt>
                <c:pt idx="143">
                  <c:v>523</c:v>
                </c:pt>
                <c:pt idx="144">
                  <c:v>524</c:v>
                </c:pt>
                <c:pt idx="145">
                  <c:v>525</c:v>
                </c:pt>
                <c:pt idx="146">
                  <c:v>526</c:v>
                </c:pt>
                <c:pt idx="147">
                  <c:v>527</c:v>
                </c:pt>
                <c:pt idx="148">
                  <c:v>528</c:v>
                </c:pt>
                <c:pt idx="149">
                  <c:v>529</c:v>
                </c:pt>
                <c:pt idx="150">
                  <c:v>530</c:v>
                </c:pt>
                <c:pt idx="151">
                  <c:v>531</c:v>
                </c:pt>
                <c:pt idx="152">
                  <c:v>532</c:v>
                </c:pt>
                <c:pt idx="153">
                  <c:v>533</c:v>
                </c:pt>
                <c:pt idx="154">
                  <c:v>534</c:v>
                </c:pt>
                <c:pt idx="155">
                  <c:v>535</c:v>
                </c:pt>
                <c:pt idx="156">
                  <c:v>536</c:v>
                </c:pt>
                <c:pt idx="157">
                  <c:v>537</c:v>
                </c:pt>
                <c:pt idx="158">
                  <c:v>538</c:v>
                </c:pt>
                <c:pt idx="159">
                  <c:v>539</c:v>
                </c:pt>
                <c:pt idx="160">
                  <c:v>540</c:v>
                </c:pt>
                <c:pt idx="161">
                  <c:v>541</c:v>
                </c:pt>
                <c:pt idx="162">
                  <c:v>542</c:v>
                </c:pt>
                <c:pt idx="163">
                  <c:v>543</c:v>
                </c:pt>
                <c:pt idx="164">
                  <c:v>544</c:v>
                </c:pt>
                <c:pt idx="165">
                  <c:v>545</c:v>
                </c:pt>
                <c:pt idx="166">
                  <c:v>546</c:v>
                </c:pt>
                <c:pt idx="167">
                  <c:v>547</c:v>
                </c:pt>
                <c:pt idx="168">
                  <c:v>548</c:v>
                </c:pt>
                <c:pt idx="169">
                  <c:v>549</c:v>
                </c:pt>
                <c:pt idx="170">
                  <c:v>550</c:v>
                </c:pt>
                <c:pt idx="171">
                  <c:v>551</c:v>
                </c:pt>
                <c:pt idx="172">
                  <c:v>552</c:v>
                </c:pt>
                <c:pt idx="173">
                  <c:v>553</c:v>
                </c:pt>
                <c:pt idx="174">
                  <c:v>554</c:v>
                </c:pt>
                <c:pt idx="175">
                  <c:v>555</c:v>
                </c:pt>
                <c:pt idx="176">
                  <c:v>556</c:v>
                </c:pt>
                <c:pt idx="177">
                  <c:v>557</c:v>
                </c:pt>
                <c:pt idx="178">
                  <c:v>558</c:v>
                </c:pt>
                <c:pt idx="179">
                  <c:v>559</c:v>
                </c:pt>
                <c:pt idx="180">
                  <c:v>560</c:v>
                </c:pt>
                <c:pt idx="181">
                  <c:v>561</c:v>
                </c:pt>
                <c:pt idx="182">
                  <c:v>562</c:v>
                </c:pt>
                <c:pt idx="183">
                  <c:v>563</c:v>
                </c:pt>
                <c:pt idx="184">
                  <c:v>564</c:v>
                </c:pt>
                <c:pt idx="185">
                  <c:v>565</c:v>
                </c:pt>
                <c:pt idx="186">
                  <c:v>566</c:v>
                </c:pt>
                <c:pt idx="187">
                  <c:v>567</c:v>
                </c:pt>
                <c:pt idx="188">
                  <c:v>568</c:v>
                </c:pt>
                <c:pt idx="189">
                  <c:v>569</c:v>
                </c:pt>
                <c:pt idx="190">
                  <c:v>570</c:v>
                </c:pt>
                <c:pt idx="191">
                  <c:v>571</c:v>
                </c:pt>
                <c:pt idx="192">
                  <c:v>572</c:v>
                </c:pt>
                <c:pt idx="193">
                  <c:v>573</c:v>
                </c:pt>
                <c:pt idx="194">
                  <c:v>574</c:v>
                </c:pt>
                <c:pt idx="195">
                  <c:v>575</c:v>
                </c:pt>
                <c:pt idx="196">
                  <c:v>576</c:v>
                </c:pt>
                <c:pt idx="197">
                  <c:v>577</c:v>
                </c:pt>
                <c:pt idx="198">
                  <c:v>578</c:v>
                </c:pt>
                <c:pt idx="199">
                  <c:v>579</c:v>
                </c:pt>
                <c:pt idx="200">
                  <c:v>580</c:v>
                </c:pt>
                <c:pt idx="201">
                  <c:v>581</c:v>
                </c:pt>
                <c:pt idx="202">
                  <c:v>582</c:v>
                </c:pt>
                <c:pt idx="203">
                  <c:v>583</c:v>
                </c:pt>
                <c:pt idx="204">
                  <c:v>584</c:v>
                </c:pt>
                <c:pt idx="205">
                  <c:v>585</c:v>
                </c:pt>
                <c:pt idx="206">
                  <c:v>586</c:v>
                </c:pt>
                <c:pt idx="207">
                  <c:v>587</c:v>
                </c:pt>
                <c:pt idx="208">
                  <c:v>588</c:v>
                </c:pt>
                <c:pt idx="209">
                  <c:v>589</c:v>
                </c:pt>
                <c:pt idx="210">
                  <c:v>590</c:v>
                </c:pt>
                <c:pt idx="211">
                  <c:v>591</c:v>
                </c:pt>
                <c:pt idx="212">
                  <c:v>592</c:v>
                </c:pt>
                <c:pt idx="213">
                  <c:v>593</c:v>
                </c:pt>
                <c:pt idx="214">
                  <c:v>594</c:v>
                </c:pt>
                <c:pt idx="215">
                  <c:v>595</c:v>
                </c:pt>
                <c:pt idx="216">
                  <c:v>596</c:v>
                </c:pt>
                <c:pt idx="217">
                  <c:v>597</c:v>
                </c:pt>
                <c:pt idx="218">
                  <c:v>598</c:v>
                </c:pt>
                <c:pt idx="219">
                  <c:v>599</c:v>
                </c:pt>
                <c:pt idx="220">
                  <c:v>600</c:v>
                </c:pt>
                <c:pt idx="221">
                  <c:v>601</c:v>
                </c:pt>
                <c:pt idx="222">
                  <c:v>602</c:v>
                </c:pt>
                <c:pt idx="223">
                  <c:v>603</c:v>
                </c:pt>
                <c:pt idx="224">
                  <c:v>604</c:v>
                </c:pt>
                <c:pt idx="225">
                  <c:v>605</c:v>
                </c:pt>
                <c:pt idx="226">
                  <c:v>606</c:v>
                </c:pt>
                <c:pt idx="227">
                  <c:v>607</c:v>
                </c:pt>
                <c:pt idx="228">
                  <c:v>608</c:v>
                </c:pt>
                <c:pt idx="229">
                  <c:v>609</c:v>
                </c:pt>
                <c:pt idx="230">
                  <c:v>610</c:v>
                </c:pt>
                <c:pt idx="231">
                  <c:v>611</c:v>
                </c:pt>
                <c:pt idx="232">
                  <c:v>612</c:v>
                </c:pt>
                <c:pt idx="233">
                  <c:v>613</c:v>
                </c:pt>
                <c:pt idx="234">
                  <c:v>614</c:v>
                </c:pt>
                <c:pt idx="235">
                  <c:v>615</c:v>
                </c:pt>
                <c:pt idx="236">
                  <c:v>616</c:v>
                </c:pt>
                <c:pt idx="237">
                  <c:v>617</c:v>
                </c:pt>
                <c:pt idx="238">
                  <c:v>618</c:v>
                </c:pt>
                <c:pt idx="239">
                  <c:v>619</c:v>
                </c:pt>
                <c:pt idx="240">
                  <c:v>620</c:v>
                </c:pt>
                <c:pt idx="241">
                  <c:v>621</c:v>
                </c:pt>
                <c:pt idx="242">
                  <c:v>622</c:v>
                </c:pt>
                <c:pt idx="243">
                  <c:v>623</c:v>
                </c:pt>
                <c:pt idx="244">
                  <c:v>624</c:v>
                </c:pt>
                <c:pt idx="245">
                  <c:v>625</c:v>
                </c:pt>
                <c:pt idx="246">
                  <c:v>626</c:v>
                </c:pt>
                <c:pt idx="247">
                  <c:v>627</c:v>
                </c:pt>
                <c:pt idx="248">
                  <c:v>628</c:v>
                </c:pt>
                <c:pt idx="249">
                  <c:v>629</c:v>
                </c:pt>
                <c:pt idx="250">
                  <c:v>630</c:v>
                </c:pt>
                <c:pt idx="251">
                  <c:v>631</c:v>
                </c:pt>
                <c:pt idx="252">
                  <c:v>632</c:v>
                </c:pt>
                <c:pt idx="253">
                  <c:v>633</c:v>
                </c:pt>
                <c:pt idx="254">
                  <c:v>634</c:v>
                </c:pt>
                <c:pt idx="255">
                  <c:v>635</c:v>
                </c:pt>
                <c:pt idx="256">
                  <c:v>636</c:v>
                </c:pt>
                <c:pt idx="257">
                  <c:v>637</c:v>
                </c:pt>
                <c:pt idx="258">
                  <c:v>638</c:v>
                </c:pt>
                <c:pt idx="259">
                  <c:v>639</c:v>
                </c:pt>
                <c:pt idx="260">
                  <c:v>640</c:v>
                </c:pt>
                <c:pt idx="261">
                  <c:v>641</c:v>
                </c:pt>
                <c:pt idx="262">
                  <c:v>642</c:v>
                </c:pt>
                <c:pt idx="263">
                  <c:v>643</c:v>
                </c:pt>
                <c:pt idx="264">
                  <c:v>644</c:v>
                </c:pt>
                <c:pt idx="265">
                  <c:v>645</c:v>
                </c:pt>
                <c:pt idx="266">
                  <c:v>646</c:v>
                </c:pt>
                <c:pt idx="267">
                  <c:v>647</c:v>
                </c:pt>
                <c:pt idx="268">
                  <c:v>648</c:v>
                </c:pt>
                <c:pt idx="269">
                  <c:v>649</c:v>
                </c:pt>
                <c:pt idx="270">
                  <c:v>650</c:v>
                </c:pt>
                <c:pt idx="271">
                  <c:v>651</c:v>
                </c:pt>
                <c:pt idx="272">
                  <c:v>652</c:v>
                </c:pt>
                <c:pt idx="273">
                  <c:v>653</c:v>
                </c:pt>
                <c:pt idx="274">
                  <c:v>654</c:v>
                </c:pt>
                <c:pt idx="275">
                  <c:v>655</c:v>
                </c:pt>
                <c:pt idx="276">
                  <c:v>656</c:v>
                </c:pt>
                <c:pt idx="277">
                  <c:v>657</c:v>
                </c:pt>
                <c:pt idx="278">
                  <c:v>658</c:v>
                </c:pt>
                <c:pt idx="279">
                  <c:v>659</c:v>
                </c:pt>
                <c:pt idx="280">
                  <c:v>660</c:v>
                </c:pt>
                <c:pt idx="281">
                  <c:v>661</c:v>
                </c:pt>
                <c:pt idx="282">
                  <c:v>662</c:v>
                </c:pt>
                <c:pt idx="283">
                  <c:v>663</c:v>
                </c:pt>
                <c:pt idx="284">
                  <c:v>664</c:v>
                </c:pt>
                <c:pt idx="285">
                  <c:v>665</c:v>
                </c:pt>
                <c:pt idx="286">
                  <c:v>666</c:v>
                </c:pt>
                <c:pt idx="287">
                  <c:v>667</c:v>
                </c:pt>
                <c:pt idx="288">
                  <c:v>668</c:v>
                </c:pt>
                <c:pt idx="289">
                  <c:v>669</c:v>
                </c:pt>
                <c:pt idx="290">
                  <c:v>670</c:v>
                </c:pt>
                <c:pt idx="291">
                  <c:v>671</c:v>
                </c:pt>
                <c:pt idx="292">
                  <c:v>672</c:v>
                </c:pt>
                <c:pt idx="293">
                  <c:v>673</c:v>
                </c:pt>
                <c:pt idx="294">
                  <c:v>674</c:v>
                </c:pt>
                <c:pt idx="295">
                  <c:v>675</c:v>
                </c:pt>
                <c:pt idx="296">
                  <c:v>676</c:v>
                </c:pt>
                <c:pt idx="297">
                  <c:v>677</c:v>
                </c:pt>
                <c:pt idx="298">
                  <c:v>678</c:v>
                </c:pt>
                <c:pt idx="299">
                  <c:v>679</c:v>
                </c:pt>
                <c:pt idx="300">
                  <c:v>680</c:v>
                </c:pt>
                <c:pt idx="301">
                  <c:v>681</c:v>
                </c:pt>
                <c:pt idx="302">
                  <c:v>682</c:v>
                </c:pt>
                <c:pt idx="303">
                  <c:v>683</c:v>
                </c:pt>
                <c:pt idx="304">
                  <c:v>684</c:v>
                </c:pt>
                <c:pt idx="305">
                  <c:v>685</c:v>
                </c:pt>
                <c:pt idx="306">
                  <c:v>686</c:v>
                </c:pt>
                <c:pt idx="307">
                  <c:v>687</c:v>
                </c:pt>
                <c:pt idx="308">
                  <c:v>688</c:v>
                </c:pt>
                <c:pt idx="309">
                  <c:v>689</c:v>
                </c:pt>
                <c:pt idx="310">
                  <c:v>690</c:v>
                </c:pt>
                <c:pt idx="311">
                  <c:v>691</c:v>
                </c:pt>
                <c:pt idx="312">
                  <c:v>692</c:v>
                </c:pt>
                <c:pt idx="313">
                  <c:v>693</c:v>
                </c:pt>
                <c:pt idx="314">
                  <c:v>694</c:v>
                </c:pt>
                <c:pt idx="315">
                  <c:v>695</c:v>
                </c:pt>
                <c:pt idx="316">
                  <c:v>696</c:v>
                </c:pt>
                <c:pt idx="317">
                  <c:v>697</c:v>
                </c:pt>
                <c:pt idx="318">
                  <c:v>698</c:v>
                </c:pt>
                <c:pt idx="319">
                  <c:v>699</c:v>
                </c:pt>
                <c:pt idx="320">
                  <c:v>700</c:v>
                </c:pt>
                <c:pt idx="321">
                  <c:v>701</c:v>
                </c:pt>
                <c:pt idx="322">
                  <c:v>702</c:v>
                </c:pt>
                <c:pt idx="323">
                  <c:v>703</c:v>
                </c:pt>
                <c:pt idx="324">
                  <c:v>704</c:v>
                </c:pt>
                <c:pt idx="325">
                  <c:v>705</c:v>
                </c:pt>
                <c:pt idx="326">
                  <c:v>706</c:v>
                </c:pt>
                <c:pt idx="327">
                  <c:v>707</c:v>
                </c:pt>
                <c:pt idx="328">
                  <c:v>708</c:v>
                </c:pt>
                <c:pt idx="329">
                  <c:v>709</c:v>
                </c:pt>
                <c:pt idx="330">
                  <c:v>710</c:v>
                </c:pt>
                <c:pt idx="331">
                  <c:v>711</c:v>
                </c:pt>
                <c:pt idx="332">
                  <c:v>712</c:v>
                </c:pt>
                <c:pt idx="333">
                  <c:v>713</c:v>
                </c:pt>
                <c:pt idx="334">
                  <c:v>714</c:v>
                </c:pt>
                <c:pt idx="335">
                  <c:v>715</c:v>
                </c:pt>
                <c:pt idx="336">
                  <c:v>716</c:v>
                </c:pt>
                <c:pt idx="337">
                  <c:v>717</c:v>
                </c:pt>
                <c:pt idx="338">
                  <c:v>718</c:v>
                </c:pt>
                <c:pt idx="339">
                  <c:v>719</c:v>
                </c:pt>
                <c:pt idx="340">
                  <c:v>720</c:v>
                </c:pt>
                <c:pt idx="341">
                  <c:v>721</c:v>
                </c:pt>
                <c:pt idx="342">
                  <c:v>722</c:v>
                </c:pt>
                <c:pt idx="343">
                  <c:v>723</c:v>
                </c:pt>
                <c:pt idx="344">
                  <c:v>724</c:v>
                </c:pt>
                <c:pt idx="345">
                  <c:v>725</c:v>
                </c:pt>
                <c:pt idx="346">
                  <c:v>726</c:v>
                </c:pt>
                <c:pt idx="347">
                  <c:v>727</c:v>
                </c:pt>
                <c:pt idx="348">
                  <c:v>728</c:v>
                </c:pt>
                <c:pt idx="349">
                  <c:v>729</c:v>
                </c:pt>
                <c:pt idx="350">
                  <c:v>730</c:v>
                </c:pt>
                <c:pt idx="351">
                  <c:v>731</c:v>
                </c:pt>
                <c:pt idx="352">
                  <c:v>732</c:v>
                </c:pt>
                <c:pt idx="353">
                  <c:v>733</c:v>
                </c:pt>
                <c:pt idx="354">
                  <c:v>734</c:v>
                </c:pt>
                <c:pt idx="355">
                  <c:v>735</c:v>
                </c:pt>
                <c:pt idx="356">
                  <c:v>736</c:v>
                </c:pt>
                <c:pt idx="357">
                  <c:v>737</c:v>
                </c:pt>
                <c:pt idx="358">
                  <c:v>738</c:v>
                </c:pt>
                <c:pt idx="359">
                  <c:v>739</c:v>
                </c:pt>
                <c:pt idx="360">
                  <c:v>740</c:v>
                </c:pt>
                <c:pt idx="361">
                  <c:v>741</c:v>
                </c:pt>
                <c:pt idx="362">
                  <c:v>742</c:v>
                </c:pt>
                <c:pt idx="363">
                  <c:v>743</c:v>
                </c:pt>
                <c:pt idx="364">
                  <c:v>744</c:v>
                </c:pt>
                <c:pt idx="365">
                  <c:v>745</c:v>
                </c:pt>
                <c:pt idx="366">
                  <c:v>746</c:v>
                </c:pt>
                <c:pt idx="367">
                  <c:v>747</c:v>
                </c:pt>
                <c:pt idx="368">
                  <c:v>748</c:v>
                </c:pt>
                <c:pt idx="369">
                  <c:v>749</c:v>
                </c:pt>
                <c:pt idx="370">
                  <c:v>750</c:v>
                </c:pt>
                <c:pt idx="371">
                  <c:v>751</c:v>
                </c:pt>
                <c:pt idx="372">
                  <c:v>752</c:v>
                </c:pt>
                <c:pt idx="373">
                  <c:v>753</c:v>
                </c:pt>
                <c:pt idx="374">
                  <c:v>754</c:v>
                </c:pt>
                <c:pt idx="375">
                  <c:v>755</c:v>
                </c:pt>
                <c:pt idx="376">
                  <c:v>756</c:v>
                </c:pt>
                <c:pt idx="377">
                  <c:v>757</c:v>
                </c:pt>
                <c:pt idx="378">
                  <c:v>758</c:v>
                </c:pt>
                <c:pt idx="379">
                  <c:v>759</c:v>
                </c:pt>
                <c:pt idx="380">
                  <c:v>760</c:v>
                </c:pt>
                <c:pt idx="381">
                  <c:v>761</c:v>
                </c:pt>
                <c:pt idx="382">
                  <c:v>762</c:v>
                </c:pt>
                <c:pt idx="383">
                  <c:v>763</c:v>
                </c:pt>
                <c:pt idx="384">
                  <c:v>764</c:v>
                </c:pt>
                <c:pt idx="385">
                  <c:v>765</c:v>
                </c:pt>
                <c:pt idx="386">
                  <c:v>766</c:v>
                </c:pt>
                <c:pt idx="387">
                  <c:v>767</c:v>
                </c:pt>
                <c:pt idx="388">
                  <c:v>768</c:v>
                </c:pt>
                <c:pt idx="389">
                  <c:v>769</c:v>
                </c:pt>
                <c:pt idx="390">
                  <c:v>770</c:v>
                </c:pt>
                <c:pt idx="391">
                  <c:v>771</c:v>
                </c:pt>
                <c:pt idx="392">
                  <c:v>772</c:v>
                </c:pt>
                <c:pt idx="393">
                  <c:v>773</c:v>
                </c:pt>
                <c:pt idx="394">
                  <c:v>774</c:v>
                </c:pt>
                <c:pt idx="395">
                  <c:v>775</c:v>
                </c:pt>
                <c:pt idx="396">
                  <c:v>776</c:v>
                </c:pt>
                <c:pt idx="397">
                  <c:v>777</c:v>
                </c:pt>
                <c:pt idx="398">
                  <c:v>778</c:v>
                </c:pt>
                <c:pt idx="399">
                  <c:v>779</c:v>
                </c:pt>
                <c:pt idx="400">
                  <c:v>780</c:v>
                </c:pt>
              </c:numCache>
            </c:numRef>
          </c:xVal>
          <c:yVal>
            <c:numRef>
              <c:f>緑!$D$1:$D$401</c:f>
              <c:numCache>
                <c:formatCode>General</c:formatCode>
                <c:ptCount val="401"/>
                <c:pt idx="0">
                  <c:v>2.0468996742551552E-3</c:v>
                </c:pt>
                <c:pt idx="1">
                  <c:v>2.405687268994712E-3</c:v>
                </c:pt>
                <c:pt idx="2">
                  <c:v>2.5945473816663968E-3</c:v>
                </c:pt>
                <c:pt idx="3">
                  <c:v>2.6109418483862509E-3</c:v>
                </c:pt>
                <c:pt idx="4">
                  <c:v>2.6693196177172956E-3</c:v>
                </c:pt>
                <c:pt idx="5">
                  <c:v>2.7526905314158904E-3</c:v>
                </c:pt>
                <c:pt idx="6">
                  <c:v>2.8223087408044654E-3</c:v>
                </c:pt>
                <c:pt idx="7">
                  <c:v>2.8874722135803785E-3</c:v>
                </c:pt>
                <c:pt idx="8">
                  <c:v>2.6954005466065423E-3</c:v>
                </c:pt>
                <c:pt idx="9">
                  <c:v>2.4791904231036316E-3</c:v>
                </c:pt>
                <c:pt idx="10">
                  <c:v>2.7167677425684374E-3</c:v>
                </c:pt>
                <c:pt idx="11">
                  <c:v>2.8895700837293647E-3</c:v>
                </c:pt>
                <c:pt idx="12">
                  <c:v>2.6917486985694183E-3</c:v>
                </c:pt>
                <c:pt idx="13">
                  <c:v>2.5632347272204195E-3</c:v>
                </c:pt>
                <c:pt idx="14">
                  <c:v>2.6133764137443332E-3</c:v>
                </c:pt>
                <c:pt idx="15">
                  <c:v>2.554920945518882E-3</c:v>
                </c:pt>
                <c:pt idx="16">
                  <c:v>2.340342498798516E-3</c:v>
                </c:pt>
                <c:pt idx="17">
                  <c:v>2.1889591528624218E-3</c:v>
                </c:pt>
                <c:pt idx="18">
                  <c:v>2.0911103451726767E-3</c:v>
                </c:pt>
                <c:pt idx="19">
                  <c:v>2.1494622148722519E-3</c:v>
                </c:pt>
                <c:pt idx="20">
                  <c:v>2.2839072018276435E-3</c:v>
                </c:pt>
                <c:pt idx="21">
                  <c:v>2.1010817032882274E-3</c:v>
                </c:pt>
                <c:pt idx="22">
                  <c:v>1.8408163066566093E-3</c:v>
                </c:pt>
                <c:pt idx="23">
                  <c:v>1.6497547253100627E-3</c:v>
                </c:pt>
                <c:pt idx="24">
                  <c:v>1.5007541454691133E-3</c:v>
                </c:pt>
                <c:pt idx="25">
                  <c:v>1.8684771130654627E-3</c:v>
                </c:pt>
                <c:pt idx="26">
                  <c:v>2.1602364615633412E-3</c:v>
                </c:pt>
                <c:pt idx="27">
                  <c:v>2.1470535491456386E-3</c:v>
                </c:pt>
                <c:pt idx="28">
                  <c:v>2.1048112502197584E-3</c:v>
                </c:pt>
                <c:pt idx="29">
                  <c:v>2.0041393826998959E-3</c:v>
                </c:pt>
                <c:pt idx="30">
                  <c:v>1.9896355890772761E-3</c:v>
                </c:pt>
                <c:pt idx="31">
                  <c:v>2.0743532836122566E-3</c:v>
                </c:pt>
                <c:pt idx="32">
                  <c:v>2.2209710973580613E-3</c:v>
                </c:pt>
                <c:pt idx="33">
                  <c:v>2.40923551850596E-3</c:v>
                </c:pt>
                <c:pt idx="34">
                  <c:v>2.2740653418694377E-3</c:v>
                </c:pt>
                <c:pt idx="35">
                  <c:v>2.0202230538421224E-3</c:v>
                </c:pt>
                <c:pt idx="36">
                  <c:v>2.1487370251911208E-3</c:v>
                </c:pt>
                <c:pt idx="37">
                  <c:v>2.3366129518669855E-3</c:v>
                </c:pt>
                <c:pt idx="38">
                  <c:v>2.4604649895515708E-3</c:v>
                </c:pt>
                <c:pt idx="39">
                  <c:v>2.5283738232631942E-3</c:v>
                </c:pt>
                <c:pt idx="40">
                  <c:v>2.2380389544961088E-3</c:v>
                </c:pt>
                <c:pt idx="41">
                  <c:v>2.0443097111082589E-3</c:v>
                </c:pt>
                <c:pt idx="42">
                  <c:v>2.1110012621408407E-3</c:v>
                </c:pt>
                <c:pt idx="43">
                  <c:v>2.1828468398357465E-3</c:v>
                </c:pt>
                <c:pt idx="44">
                  <c:v>2.2622292102881208E-3</c:v>
                </c:pt>
                <c:pt idx="45">
                  <c:v>2.1289756063803014E-3</c:v>
                </c:pt>
                <c:pt idx="46">
                  <c:v>1.8168073482848798E-3</c:v>
                </c:pt>
                <c:pt idx="47">
                  <c:v>1.8705490835829797E-3</c:v>
                </c:pt>
                <c:pt idx="48">
                  <c:v>2.0963938699923453E-3</c:v>
                </c:pt>
                <c:pt idx="49">
                  <c:v>2.2824309228339128E-3</c:v>
                </c:pt>
                <c:pt idx="50">
                  <c:v>2.4595585024501567E-3</c:v>
                </c:pt>
                <c:pt idx="51">
                  <c:v>2.1140056193912405E-3</c:v>
                </c:pt>
                <c:pt idx="52">
                  <c:v>1.7916329064970469E-3</c:v>
                </c:pt>
                <c:pt idx="53">
                  <c:v>1.917919509539715E-3</c:v>
                </c:pt>
                <c:pt idx="54">
                  <c:v>2.0273454524960873E-3</c:v>
                </c:pt>
                <c:pt idx="55">
                  <c:v>2.0817864778438495E-3</c:v>
                </c:pt>
                <c:pt idx="56">
                  <c:v>2.0657546059645606E-3</c:v>
                </c:pt>
                <c:pt idx="57">
                  <c:v>1.93229380500499E-3</c:v>
                </c:pt>
                <c:pt idx="58">
                  <c:v>1.8646180679765872E-3</c:v>
                </c:pt>
                <c:pt idx="59">
                  <c:v>1.8595417402086703E-3</c:v>
                </c:pt>
                <c:pt idx="60">
                  <c:v>1.8444681546937332E-3</c:v>
                </c:pt>
                <c:pt idx="61">
                  <c:v>1.8240333454647207E-3</c:v>
                </c:pt>
                <c:pt idx="62">
                  <c:v>1.9026128273415572E-3</c:v>
                </c:pt>
                <c:pt idx="63">
                  <c:v>2.0077653311055509E-3</c:v>
                </c:pt>
                <c:pt idx="64">
                  <c:v>2.1629818224990515E-3</c:v>
                </c:pt>
                <c:pt idx="65">
                  <c:v>2.2987994899222983E-3</c:v>
                </c:pt>
                <c:pt idx="66">
                  <c:v>2.1147567087038406E-3</c:v>
                </c:pt>
                <c:pt idx="67">
                  <c:v>1.9591776224697744E-3</c:v>
                </c:pt>
                <c:pt idx="68">
                  <c:v>1.911366902778067E-3</c:v>
                </c:pt>
                <c:pt idx="69">
                  <c:v>1.9124546872997636E-3</c:v>
                </c:pt>
                <c:pt idx="70">
                  <c:v>2.0041393826998959E-3</c:v>
                </c:pt>
                <c:pt idx="71">
                  <c:v>2.0859563185103526E-3</c:v>
                </c:pt>
                <c:pt idx="72">
                  <c:v>2.1575946991535069E-3</c:v>
                </c:pt>
                <c:pt idx="73">
                  <c:v>2.0820195745270701E-3</c:v>
                </c:pt>
                <c:pt idx="74">
                  <c:v>1.9223224468894386E-3</c:v>
                </c:pt>
                <c:pt idx="75">
                  <c:v>1.8845348845762202E-3</c:v>
                </c:pt>
                <c:pt idx="76">
                  <c:v>1.8810125346964413E-3</c:v>
                </c:pt>
                <c:pt idx="77">
                  <c:v>1.8746412253550762E-3</c:v>
                </c:pt>
                <c:pt idx="78">
                  <c:v>1.8653691572891873E-3</c:v>
                </c:pt>
                <c:pt idx="79">
                  <c:v>1.8218059771583899E-3</c:v>
                </c:pt>
                <c:pt idx="80">
                  <c:v>1.8834729996859928E-3</c:v>
                </c:pt>
                <c:pt idx="81">
                  <c:v>2.3196745928862829E-3</c:v>
                </c:pt>
                <c:pt idx="82">
                  <c:v>2.7714159649679512E-3</c:v>
                </c:pt>
                <c:pt idx="83">
                  <c:v>3.2499634556199977E-3</c:v>
                </c:pt>
                <c:pt idx="84">
                  <c:v>3.6537646098526136E-3</c:v>
                </c:pt>
                <c:pt idx="85">
                  <c:v>3.9875590602246203E-3</c:v>
                </c:pt>
                <c:pt idx="86">
                  <c:v>4.0748926175379662E-3</c:v>
                </c:pt>
                <c:pt idx="87">
                  <c:v>4.0389439290590447E-3</c:v>
                </c:pt>
                <c:pt idx="88">
                  <c:v>4.6846476412117843E-3</c:v>
                </c:pt>
                <c:pt idx="89">
                  <c:v>5.4823044911929339E-3</c:v>
                </c:pt>
                <c:pt idx="90">
                  <c:v>6.4868216977166989E-3</c:v>
                </c:pt>
                <c:pt idx="91">
                  <c:v>7.4644291871442106E-3</c:v>
                </c:pt>
                <c:pt idx="92">
                  <c:v>8.2048478515789509E-3</c:v>
                </c:pt>
                <c:pt idx="93">
                  <c:v>9.2451065495298863E-3</c:v>
                </c:pt>
                <c:pt idx="94">
                  <c:v>1.1065850641798047E-2</c:v>
                </c:pt>
                <c:pt idx="95">
                  <c:v>1.2865305236998721E-2</c:v>
                </c:pt>
                <c:pt idx="96">
                  <c:v>1.4636814129844383E-2</c:v>
                </c:pt>
                <c:pt idx="97">
                  <c:v>1.7083319218034184E-2</c:v>
                </c:pt>
                <c:pt idx="98">
                  <c:v>1.9999954416648612E-2</c:v>
                </c:pt>
                <c:pt idx="99">
                  <c:v>2.3249089084061605E-2</c:v>
                </c:pt>
                <c:pt idx="100">
                  <c:v>2.6610757650207244E-2</c:v>
                </c:pt>
                <c:pt idx="101">
                  <c:v>3.1170776264790371E-2</c:v>
                </c:pt>
                <c:pt idx="102">
                  <c:v>3.5932812004831421E-2</c:v>
                </c:pt>
                <c:pt idx="103">
                  <c:v>4.1795193587831403E-2</c:v>
                </c:pt>
                <c:pt idx="104">
                  <c:v>4.7997585532755939E-2</c:v>
                </c:pt>
                <c:pt idx="105">
                  <c:v>5.535683631650469E-2</c:v>
                </c:pt>
                <c:pt idx="106">
                  <c:v>6.3599575328922728E-2</c:v>
                </c:pt>
                <c:pt idx="107">
                  <c:v>7.3226960438934521E-2</c:v>
                </c:pt>
                <c:pt idx="108">
                  <c:v>8.4149715616866544E-2</c:v>
                </c:pt>
                <c:pt idx="109">
                  <c:v>9.6118971303933515E-2</c:v>
                </c:pt>
                <c:pt idx="110">
                  <c:v>0.1102174615936955</c:v>
                </c:pt>
                <c:pt idx="111">
                  <c:v>0.12515240638137912</c:v>
                </c:pt>
                <c:pt idx="112">
                  <c:v>0.14330473288829479</c:v>
                </c:pt>
                <c:pt idx="113">
                  <c:v>0.16208833701263498</c:v>
                </c:pt>
                <c:pt idx="114">
                  <c:v>0.18474100938322927</c:v>
                </c:pt>
                <c:pt idx="115">
                  <c:v>0.20853658069128603</c:v>
                </c:pt>
                <c:pt idx="116">
                  <c:v>0.2363847191345545</c:v>
                </c:pt>
                <c:pt idx="117">
                  <c:v>0.26614842022089902</c:v>
                </c:pt>
                <c:pt idx="118">
                  <c:v>0.29890922666083197</c:v>
                </c:pt>
                <c:pt idx="119">
                  <c:v>0.33463445311943968</c:v>
                </c:pt>
                <c:pt idx="120">
                  <c:v>0.37267790379157134</c:v>
                </c:pt>
                <c:pt idx="121">
                  <c:v>0.41377577570173241</c:v>
                </c:pt>
                <c:pt idx="122">
                  <c:v>0.45598241083507973</c:v>
                </c:pt>
                <c:pt idx="123">
                  <c:v>0.50246686219852443</c:v>
                </c:pt>
                <c:pt idx="124">
                  <c:v>0.54960978579243602</c:v>
                </c:pt>
                <c:pt idx="125">
                  <c:v>0.59921900179297971</c:v>
                </c:pt>
                <c:pt idx="126">
                  <c:v>0.64890889514554917</c:v>
                </c:pt>
                <c:pt idx="127">
                  <c:v>0.69882885492445745</c:v>
                </c:pt>
                <c:pt idx="128">
                  <c:v>0.74765214660807544</c:v>
                </c:pt>
                <c:pt idx="129">
                  <c:v>0.79506442636926422</c:v>
                </c:pt>
                <c:pt idx="130">
                  <c:v>0.83917496931152658</c:v>
                </c:pt>
                <c:pt idx="131">
                  <c:v>0.88123322545618832</c:v>
                </c:pt>
                <c:pt idx="132">
                  <c:v>0.91537163329395566</c:v>
                </c:pt>
                <c:pt idx="133">
                  <c:v>0.9474988570492634</c:v>
                </c:pt>
                <c:pt idx="134">
                  <c:v>0.96922206934533095</c:v>
                </c:pt>
                <c:pt idx="135">
                  <c:v>0.98853197988075181</c:v>
                </c:pt>
                <c:pt idx="136">
                  <c:v>0.99658422710371575</c:v>
                </c:pt>
                <c:pt idx="137">
                  <c:v>1</c:v>
                </c:pt>
                <c:pt idx="138">
                  <c:v>0.99474180501990805</c:v>
                </c:pt>
                <c:pt idx="139">
                  <c:v>0.98279342443580509</c:v>
                </c:pt>
                <c:pt idx="140">
                  <c:v>0.96502811612193007</c:v>
                </c:pt>
                <c:pt idx="141">
                  <c:v>0.93991730972861642</c:v>
                </c:pt>
                <c:pt idx="142">
                  <c:v>0.91198991841305288</c:v>
                </c:pt>
                <c:pt idx="143">
                  <c:v>0.87795091336086362</c:v>
                </c:pt>
                <c:pt idx="144">
                  <c:v>0.8429038428526392</c:v>
                </c:pt>
                <c:pt idx="145">
                  <c:v>0.80420518330360569</c:v>
                </c:pt>
                <c:pt idx="146">
                  <c:v>0.76513758350429673</c:v>
                </c:pt>
                <c:pt idx="147">
                  <c:v>0.72519136460703471</c:v>
                </c:pt>
                <c:pt idx="148">
                  <c:v>0.68585606621686257</c:v>
                </c:pt>
                <c:pt idx="149">
                  <c:v>0.64715727716967175</c:v>
                </c:pt>
                <c:pt idx="150">
                  <c:v>0.6100245870381461</c:v>
                </c:pt>
                <c:pt idx="151">
                  <c:v>0.57361128507030246</c:v>
                </c:pt>
                <c:pt idx="152">
                  <c:v>0.54004634687252118</c:v>
                </c:pt>
                <c:pt idx="153">
                  <c:v>0.50707886137346581</c:v>
                </c:pt>
                <c:pt idx="154">
                  <c:v>0.47657924815856212</c:v>
                </c:pt>
                <c:pt idx="155">
                  <c:v>0.44692512841296278</c:v>
                </c:pt>
                <c:pt idx="156">
                  <c:v>0.41943235881308</c:v>
                </c:pt>
                <c:pt idx="157">
                  <c:v>0.39293045731393683</c:v>
                </c:pt>
                <c:pt idx="158">
                  <c:v>0.36748948241865681</c:v>
                </c:pt>
                <c:pt idx="159">
                  <c:v>0.34370364937203235</c:v>
                </c:pt>
                <c:pt idx="160">
                  <c:v>0.32067442225951076</c:v>
                </c:pt>
                <c:pt idx="161">
                  <c:v>0.29917366189813011</c:v>
                </c:pt>
                <c:pt idx="162">
                  <c:v>0.27800467581586691</c:v>
                </c:pt>
                <c:pt idx="163">
                  <c:v>0.25817441578460293</c:v>
                </c:pt>
                <c:pt idx="164">
                  <c:v>0.23906193813986981</c:v>
                </c:pt>
                <c:pt idx="165">
                  <c:v>0.2215770969351723</c:v>
                </c:pt>
                <c:pt idx="166">
                  <c:v>0.20499931262378079</c:v>
                </c:pt>
                <c:pt idx="167">
                  <c:v>0.18927287509840565</c:v>
                </c:pt>
                <c:pt idx="168">
                  <c:v>0.1745143586002886</c:v>
                </c:pt>
                <c:pt idx="169">
                  <c:v>0.16010968286730054</c:v>
                </c:pt>
                <c:pt idx="170">
                  <c:v>0.14794094821865961</c:v>
                </c:pt>
                <c:pt idx="171">
                  <c:v>0.13611028145958304</c:v>
                </c:pt>
                <c:pt idx="172">
                  <c:v>0.12535149684848104</c:v>
                </c:pt>
                <c:pt idx="173">
                  <c:v>0.11511730927278288</c:v>
                </c:pt>
                <c:pt idx="174">
                  <c:v>0.10567375974693781</c:v>
                </c:pt>
                <c:pt idx="175">
                  <c:v>9.7256716214733627E-2</c:v>
                </c:pt>
                <c:pt idx="176">
                  <c:v>8.9457042197855163E-2</c:v>
                </c:pt>
                <c:pt idx="177">
                  <c:v>8.258032744800467E-2</c:v>
                </c:pt>
                <c:pt idx="178">
                  <c:v>7.593303163370628E-2</c:v>
                </c:pt>
                <c:pt idx="179">
                  <c:v>7.0067671593087369E-2</c:v>
                </c:pt>
                <c:pt idx="180">
                  <c:v>6.4452268895775433E-2</c:v>
                </c:pt>
                <c:pt idx="181">
                  <c:v>5.9389978728114683E-2</c:v>
                </c:pt>
                <c:pt idx="182">
                  <c:v>5.4627347296549847E-2</c:v>
                </c:pt>
                <c:pt idx="183">
                  <c:v>5.0116356684337469E-2</c:v>
                </c:pt>
                <c:pt idx="184">
                  <c:v>4.5890650512755725E-2</c:v>
                </c:pt>
                <c:pt idx="185">
                  <c:v>4.1762042059551127E-2</c:v>
                </c:pt>
                <c:pt idx="186">
                  <c:v>3.8774571368869082E-2</c:v>
                </c:pt>
                <c:pt idx="187">
                  <c:v>3.5822505474405103E-2</c:v>
                </c:pt>
                <c:pt idx="188">
                  <c:v>3.2976135975965971E-2</c:v>
                </c:pt>
                <c:pt idx="189">
                  <c:v>3.0261621501335337E-2</c:v>
                </c:pt>
                <c:pt idx="190">
                  <c:v>2.7684167876438452E-2</c:v>
                </c:pt>
                <c:pt idx="191">
                  <c:v>2.5187935495828241E-2</c:v>
                </c:pt>
                <c:pt idx="192">
                  <c:v>2.2721539490670278E-2</c:v>
                </c:pt>
                <c:pt idx="193">
                  <c:v>2.1025450324662239E-2</c:v>
                </c:pt>
                <c:pt idx="194">
                  <c:v>1.939843547578193E-2</c:v>
                </c:pt>
                <c:pt idx="195">
                  <c:v>1.7945492050004522E-2</c:v>
                </c:pt>
                <c:pt idx="196">
                  <c:v>1.6462945345458089E-2</c:v>
                </c:pt>
                <c:pt idx="197">
                  <c:v>1.4946392424792908E-2</c:v>
                </c:pt>
                <c:pt idx="198">
                  <c:v>1.3888547877074546E-2</c:v>
                </c:pt>
                <c:pt idx="199">
                  <c:v>1.3014927407994927E-2</c:v>
                </c:pt>
                <c:pt idx="200">
                  <c:v>1.2075029781986227E-2</c:v>
                </c:pt>
                <c:pt idx="201">
                  <c:v>1.1165253427375932E-2</c:v>
                </c:pt>
                <c:pt idx="202">
                  <c:v>1.0374485879365526E-2</c:v>
                </c:pt>
                <c:pt idx="203">
                  <c:v>9.589571648067105E-3</c:v>
                </c:pt>
                <c:pt idx="204">
                  <c:v>8.8113136220562098E-3</c:v>
                </c:pt>
                <c:pt idx="205">
                  <c:v>8.2139386222245571E-3</c:v>
                </c:pt>
                <c:pt idx="206">
                  <c:v>7.6853012443115348E-3</c:v>
                </c:pt>
                <c:pt idx="207">
                  <c:v>7.1089049459697419E-3</c:v>
                </c:pt>
                <c:pt idx="208">
                  <c:v>6.6192465134175113E-3</c:v>
                </c:pt>
                <c:pt idx="209">
                  <c:v>6.4055486541670899E-3</c:v>
                </c:pt>
                <c:pt idx="210">
                  <c:v>6.0577425031703739E-3</c:v>
                </c:pt>
                <c:pt idx="211">
                  <c:v>5.5768640456861206E-3</c:v>
                </c:pt>
                <c:pt idx="212">
                  <c:v>5.2394177472769908E-3</c:v>
                </c:pt>
                <c:pt idx="213">
                  <c:v>4.9516469420253324E-3</c:v>
                </c:pt>
                <c:pt idx="214">
                  <c:v>4.8451735570564213E-3</c:v>
                </c:pt>
                <c:pt idx="215">
                  <c:v>4.6024163112978233E-3</c:v>
                </c:pt>
                <c:pt idx="216">
                  <c:v>4.0359913710715824E-3</c:v>
                </c:pt>
                <c:pt idx="217">
                  <c:v>3.6440781476832209E-3</c:v>
                </c:pt>
                <c:pt idx="218">
                  <c:v>3.3865063127243751E-3</c:v>
                </c:pt>
                <c:pt idx="219">
                  <c:v>3.5254578355553663E-3</c:v>
                </c:pt>
                <c:pt idx="220">
                  <c:v>3.6953594179917697E-3</c:v>
                </c:pt>
                <c:pt idx="221">
                  <c:v>3.4742024648782869E-3</c:v>
                </c:pt>
                <c:pt idx="222">
                  <c:v>3.1351244896866116E-3</c:v>
                </c:pt>
                <c:pt idx="223">
                  <c:v>2.6052180298316097E-3</c:v>
                </c:pt>
                <c:pt idx="224">
                  <c:v>2.5773759260024737E-3</c:v>
                </c:pt>
                <c:pt idx="225">
                  <c:v>2.810317211434335E-3</c:v>
                </c:pt>
                <c:pt idx="226">
                  <c:v>2.6500243922729172E-3</c:v>
                </c:pt>
                <c:pt idx="227">
                  <c:v>2.4789314267889421E-3</c:v>
                </c:pt>
                <c:pt idx="228">
                  <c:v>2.3654651413234111E-3</c:v>
                </c:pt>
                <c:pt idx="229">
                  <c:v>2.3329352041983925E-3</c:v>
                </c:pt>
                <c:pt idx="230">
                  <c:v>2.3818078087803275E-3</c:v>
                </c:pt>
                <c:pt idx="231">
                  <c:v>2.275878316072265E-3</c:v>
                </c:pt>
                <c:pt idx="232">
                  <c:v>2.1206877243102333E-3</c:v>
                </c:pt>
                <c:pt idx="233">
                  <c:v>1.8816600254831653E-3</c:v>
                </c:pt>
                <c:pt idx="234">
                  <c:v>1.7841738126339855E-3</c:v>
                </c:pt>
                <c:pt idx="235">
                  <c:v>1.9427054568555136E-3</c:v>
                </c:pt>
                <c:pt idx="236">
                  <c:v>1.8581949593722842E-3</c:v>
                </c:pt>
                <c:pt idx="237">
                  <c:v>1.6404049583497668E-3</c:v>
                </c:pt>
                <c:pt idx="238">
                  <c:v>1.709038981742521E-3</c:v>
                </c:pt>
                <c:pt idx="239">
                  <c:v>1.7969941302111224E-3</c:v>
                </c:pt>
                <c:pt idx="240">
                  <c:v>1.8859593643070131E-3</c:v>
                </c:pt>
                <c:pt idx="241">
                  <c:v>1.8334090120564858E-3</c:v>
                </c:pt>
                <c:pt idx="242">
                  <c:v>1.6539763652395037E-3</c:v>
                </c:pt>
                <c:pt idx="243">
                  <c:v>1.7424754059689536E-3</c:v>
                </c:pt>
                <c:pt idx="244">
                  <c:v>1.8589460486848842E-3</c:v>
                </c:pt>
                <c:pt idx="245">
                  <c:v>1.7739693578352135E-3</c:v>
                </c:pt>
                <c:pt idx="246">
                  <c:v>1.6864545031015847E-3</c:v>
                </c:pt>
                <c:pt idx="247">
                  <c:v>1.5954949973825832E-3</c:v>
                </c:pt>
                <c:pt idx="248">
                  <c:v>1.5593650114833785E-3</c:v>
                </c:pt>
                <c:pt idx="249">
                  <c:v>1.5414683661383246E-3</c:v>
                </c:pt>
                <c:pt idx="250">
                  <c:v>1.4719796549070945E-3</c:v>
                </c:pt>
                <c:pt idx="251">
                  <c:v>1.4597809284852125E-3</c:v>
                </c:pt>
                <c:pt idx="252">
                  <c:v>1.5565678512847304E-3</c:v>
                </c:pt>
                <c:pt idx="253">
                  <c:v>1.5815868952837498E-3</c:v>
                </c:pt>
                <c:pt idx="254">
                  <c:v>1.5687147784436745E-3</c:v>
                </c:pt>
                <c:pt idx="255">
                  <c:v>1.340228229624475E-3</c:v>
                </c:pt>
                <c:pt idx="256">
                  <c:v>1.1960967804996909E-3</c:v>
                </c:pt>
                <c:pt idx="257">
                  <c:v>1.2959916590754848E-3</c:v>
                </c:pt>
                <c:pt idx="258">
                  <c:v>1.4753984062609977E-3</c:v>
                </c:pt>
                <c:pt idx="259">
                  <c:v>1.7106447588935967E-3</c:v>
                </c:pt>
                <c:pt idx="260">
                  <c:v>1.775782332038041E-3</c:v>
                </c:pt>
                <c:pt idx="261">
                  <c:v>1.7418797144451671E-3</c:v>
                </c:pt>
                <c:pt idx="262">
                  <c:v>1.4209055816502977E-3</c:v>
                </c:pt>
                <c:pt idx="263">
                  <c:v>1.2866159924837196E-3</c:v>
                </c:pt>
                <c:pt idx="264">
                  <c:v>1.3124120254268078E-3</c:v>
                </c:pt>
                <c:pt idx="265">
                  <c:v>1.4745696180539908E-3</c:v>
                </c:pt>
                <c:pt idx="266">
                  <c:v>1.6193485579654989E-3</c:v>
                </c:pt>
                <c:pt idx="267">
                  <c:v>1.5867668215775424E-3</c:v>
                </c:pt>
                <c:pt idx="268">
                  <c:v>1.5543663826098684E-3</c:v>
                </c:pt>
                <c:pt idx="269">
                  <c:v>1.5221213414310087E-3</c:v>
                </c:pt>
                <c:pt idx="270">
                  <c:v>1.4707623722280531E-3</c:v>
                </c:pt>
                <c:pt idx="271">
                  <c:v>1.4692083943399152E-3</c:v>
                </c:pt>
                <c:pt idx="272">
                  <c:v>1.7382796656709811E-3</c:v>
                </c:pt>
                <c:pt idx="273">
                  <c:v>1.743614989753588E-3</c:v>
                </c:pt>
                <c:pt idx="274">
                  <c:v>1.4820287119170525E-3</c:v>
                </c:pt>
                <c:pt idx="275">
                  <c:v>1.4421950787177858E-3</c:v>
                </c:pt>
                <c:pt idx="276">
                  <c:v>1.4649090555160674E-3</c:v>
                </c:pt>
                <c:pt idx="277">
                  <c:v>1.5746198944185982E-3</c:v>
                </c:pt>
                <c:pt idx="278">
                  <c:v>1.5361330420557181E-3</c:v>
                </c:pt>
                <c:pt idx="279">
                  <c:v>1.352478755309295E-3</c:v>
                </c:pt>
                <c:pt idx="280">
                  <c:v>1.2027529857872147E-3</c:v>
                </c:pt>
                <c:pt idx="281">
                  <c:v>1.1107574948094549E-3</c:v>
                </c:pt>
                <c:pt idx="282">
                  <c:v>1.241188038887157E-3</c:v>
                </c:pt>
                <c:pt idx="283">
                  <c:v>1.4183156185034011E-3</c:v>
                </c:pt>
                <c:pt idx="284">
                  <c:v>1.6364423147350153E-3</c:v>
                </c:pt>
                <c:pt idx="285">
                  <c:v>1.4593147351187709E-3</c:v>
                </c:pt>
                <c:pt idx="286">
                  <c:v>1.3417822075126129E-3</c:v>
                </c:pt>
                <c:pt idx="287">
                  <c:v>1.6072534300694929E-3</c:v>
                </c:pt>
                <c:pt idx="288">
                  <c:v>1.5825969809110392E-3</c:v>
                </c:pt>
                <c:pt idx="289">
                  <c:v>1.3479204201707574E-3</c:v>
                </c:pt>
                <c:pt idx="290">
                  <c:v>1.439941810779986E-3</c:v>
                </c:pt>
                <c:pt idx="291">
                  <c:v>1.4591075380670194E-3</c:v>
                </c:pt>
                <c:pt idx="292">
                  <c:v>1.2421463252515088E-3</c:v>
                </c:pt>
                <c:pt idx="293">
                  <c:v>1.2691078416107002E-3</c:v>
                </c:pt>
                <c:pt idx="294">
                  <c:v>1.4273286902546007E-3</c:v>
                </c:pt>
                <c:pt idx="295">
                  <c:v>1.3639522920500459E-3</c:v>
                </c:pt>
                <c:pt idx="296">
                  <c:v>1.2999025034272982E-3</c:v>
                </c:pt>
                <c:pt idx="297">
                  <c:v>1.2347390306513852E-3</c:v>
                </c:pt>
                <c:pt idx="298">
                  <c:v>1.1858664260694502E-3</c:v>
                </c:pt>
                <c:pt idx="299">
                  <c:v>1.1427953389365631E-3</c:v>
                </c:pt>
                <c:pt idx="300">
                  <c:v>1.0988436643337314E-3</c:v>
                </c:pt>
                <c:pt idx="301">
                  <c:v>1.1726576140202785E-3</c:v>
                </c:pt>
                <c:pt idx="302">
                  <c:v>1.378974078302045E-3</c:v>
                </c:pt>
                <c:pt idx="303">
                  <c:v>1.1818778828232297E-3</c:v>
                </c:pt>
                <c:pt idx="304">
                  <c:v>9.8304641203599387E-4</c:v>
                </c:pt>
                <c:pt idx="305">
                  <c:v>1.053208513685417E-3</c:v>
                </c:pt>
                <c:pt idx="306">
                  <c:v>1.2601983683853766E-3</c:v>
                </c:pt>
                <c:pt idx="307">
                  <c:v>1.5615923797897095E-3</c:v>
                </c:pt>
                <c:pt idx="308">
                  <c:v>1.708987182479583E-3</c:v>
                </c:pt>
                <c:pt idx="309">
                  <c:v>1.7786053918681579E-3</c:v>
                </c:pt>
                <c:pt idx="310">
                  <c:v>1.7130275249887415E-3</c:v>
                </c:pt>
                <c:pt idx="311">
                  <c:v>1.6466208699023178E-3</c:v>
                </c:pt>
                <c:pt idx="312">
                  <c:v>1.5576297361749581E-3</c:v>
                </c:pt>
                <c:pt idx="313">
                  <c:v>1.3032435558867946E-3</c:v>
                </c:pt>
                <c:pt idx="314">
                  <c:v>1.214848113683221E-3</c:v>
                </c:pt>
                <c:pt idx="315">
                  <c:v>1.2883512677921403E-3</c:v>
                </c:pt>
                <c:pt idx="316">
                  <c:v>1.5342941682214217E-3</c:v>
                </c:pt>
                <c:pt idx="317">
                  <c:v>1.7597763597902215E-3</c:v>
                </c:pt>
                <c:pt idx="318">
                  <c:v>1.8853118735202893E-3</c:v>
                </c:pt>
                <c:pt idx="319">
                  <c:v>1.7653188809245795E-3</c:v>
                </c:pt>
                <c:pt idx="320">
                  <c:v>1.544654020809007E-3</c:v>
                </c:pt>
                <c:pt idx="321">
                  <c:v>1.4778588712505492E-3</c:v>
                </c:pt>
                <c:pt idx="322">
                  <c:v>1.3164264683044971E-3</c:v>
                </c:pt>
                <c:pt idx="323">
                  <c:v>1.0520948295322516E-3</c:v>
                </c:pt>
                <c:pt idx="324">
                  <c:v>1.5255141931534428E-3</c:v>
                </c:pt>
                <c:pt idx="325">
                  <c:v>1.9169871228068322E-3</c:v>
                </c:pt>
                <c:pt idx="326">
                  <c:v>1.8517718507679811E-3</c:v>
                </c:pt>
                <c:pt idx="327">
                  <c:v>1.4896950028318657E-3</c:v>
                </c:pt>
                <c:pt idx="328">
                  <c:v>1.0857902500733738E-3</c:v>
                </c:pt>
                <c:pt idx="329">
                  <c:v>1.4982677808480927E-3</c:v>
                </c:pt>
                <c:pt idx="330">
                  <c:v>1.5074103507566369E-3</c:v>
                </c:pt>
                <c:pt idx="331">
                  <c:v>1.1311146051440604E-3</c:v>
                </c:pt>
                <c:pt idx="332">
                  <c:v>1.5406913771942555E-3</c:v>
                </c:pt>
                <c:pt idx="333">
                  <c:v>1.8295499669676099E-3</c:v>
                </c:pt>
                <c:pt idx="334">
                  <c:v>1.7621591258853661E-3</c:v>
                </c:pt>
                <c:pt idx="335">
                  <c:v>1.6523705880884278E-3</c:v>
                </c:pt>
                <c:pt idx="336">
                  <c:v>1.5530455014049515E-3</c:v>
                </c:pt>
                <c:pt idx="337">
                  <c:v>1.5620844727876199E-3</c:v>
                </c:pt>
                <c:pt idx="338">
                  <c:v>1.5379460162585456E-3</c:v>
                </c:pt>
                <c:pt idx="339">
                  <c:v>1.4838416861198799E-3</c:v>
                </c:pt>
                <c:pt idx="340">
                  <c:v>1.1626603562732585E-3</c:v>
                </c:pt>
                <c:pt idx="341">
                  <c:v>1.1930665236178223E-3</c:v>
                </c:pt>
                <c:pt idx="342">
                  <c:v>1.6390581775133804E-3</c:v>
                </c:pt>
                <c:pt idx="343">
                  <c:v>1.8433285709090988E-3</c:v>
                </c:pt>
                <c:pt idx="344">
                  <c:v>1.9371370360896862E-3</c:v>
                </c:pt>
                <c:pt idx="345">
                  <c:v>1.8622353018814422E-3</c:v>
                </c:pt>
                <c:pt idx="346">
                  <c:v>1.9573905478984161E-3</c:v>
                </c:pt>
                <c:pt idx="347">
                  <c:v>2.0677229779562023E-3</c:v>
                </c:pt>
                <c:pt idx="348">
                  <c:v>2.0187985741113293E-3</c:v>
                </c:pt>
                <c:pt idx="349">
                  <c:v>1.6587159977983243E-3</c:v>
                </c:pt>
                <c:pt idx="350">
                  <c:v>1.186798812802333E-3</c:v>
                </c:pt>
                <c:pt idx="351">
                  <c:v>1.452062838307461E-3</c:v>
                </c:pt>
                <c:pt idx="352">
                  <c:v>1.4886331179416383E-3</c:v>
                </c:pt>
                <c:pt idx="353">
                  <c:v>1.3200006174472142E-3</c:v>
                </c:pt>
                <c:pt idx="354">
                  <c:v>1.2052911496711731E-3</c:v>
                </c:pt>
                <c:pt idx="355">
                  <c:v>1.3940735634484509E-3</c:v>
                </c:pt>
                <c:pt idx="356">
                  <c:v>1.9887550016073311E-3</c:v>
                </c:pt>
                <c:pt idx="357">
                  <c:v>1.7760672279841995E-3</c:v>
                </c:pt>
                <c:pt idx="358">
                  <c:v>1.633645154536367E-3</c:v>
                </c:pt>
                <c:pt idx="359">
                  <c:v>1.8458149355301194E-3</c:v>
                </c:pt>
                <c:pt idx="360">
                  <c:v>1.9157698401277906E-3</c:v>
                </c:pt>
                <c:pt idx="361">
                  <c:v>1.8174030398086659E-3</c:v>
                </c:pt>
                <c:pt idx="362">
                  <c:v>1.3382080583698957E-3</c:v>
                </c:pt>
                <c:pt idx="363">
                  <c:v>2.0343901522556452E-3</c:v>
                </c:pt>
                <c:pt idx="364">
                  <c:v>2.8611322883764423E-3</c:v>
                </c:pt>
                <c:pt idx="365">
                  <c:v>2.2884655369661811E-3</c:v>
                </c:pt>
                <c:pt idx="366">
                  <c:v>2.1740668647677679E-3</c:v>
                </c:pt>
                <c:pt idx="367">
                  <c:v>2.2157911710642686E-3</c:v>
                </c:pt>
                <c:pt idx="368">
                  <c:v>1.7003367055689492E-3</c:v>
                </c:pt>
                <c:pt idx="369">
                  <c:v>1.6837091421658742E-3</c:v>
                </c:pt>
                <c:pt idx="370">
                  <c:v>1.9364636456714931E-3</c:v>
                </c:pt>
                <c:pt idx="371">
                  <c:v>1.5399143882501869E-3</c:v>
                </c:pt>
                <c:pt idx="372">
                  <c:v>1.5608671901085785E-3</c:v>
                </c:pt>
                <c:pt idx="373">
                  <c:v>1.8952832316358405E-3</c:v>
                </c:pt>
                <c:pt idx="374">
                  <c:v>1.963735957608312E-3</c:v>
                </c:pt>
                <c:pt idx="375">
                  <c:v>2.2175264463726893E-3</c:v>
                </c:pt>
                <c:pt idx="376">
                  <c:v>2.6298744789900637E-3</c:v>
                </c:pt>
                <c:pt idx="377">
                  <c:v>2.7339650978638295E-3</c:v>
                </c:pt>
                <c:pt idx="378">
                  <c:v>2.6760535218992264E-3</c:v>
                </c:pt>
                <c:pt idx="379">
                  <c:v>2.4625887593320256E-3</c:v>
                </c:pt>
                <c:pt idx="380">
                  <c:v>2.4069045516737532E-3</c:v>
                </c:pt>
                <c:pt idx="381">
                  <c:v>2.4800192113106387E-3</c:v>
                </c:pt>
                <c:pt idx="382">
                  <c:v>2.6821658349259017E-3</c:v>
                </c:pt>
                <c:pt idx="383">
                  <c:v>2.5595569795518265E-3</c:v>
                </c:pt>
                <c:pt idx="384">
                  <c:v>2.4848106431323968E-3</c:v>
                </c:pt>
                <c:pt idx="385">
                  <c:v>2.4564246470424123E-3</c:v>
                </c:pt>
                <c:pt idx="386">
                  <c:v>2.1633703169710861E-3</c:v>
                </c:pt>
                <c:pt idx="387">
                  <c:v>2.1593040748304586E-3</c:v>
                </c:pt>
                <c:pt idx="388">
                  <c:v>2.4352128488693307E-3</c:v>
                </c:pt>
                <c:pt idx="389">
                  <c:v>2.9705841309642838E-3</c:v>
                </c:pt>
                <c:pt idx="390">
                  <c:v>3.0411865263486795E-3</c:v>
                </c:pt>
                <c:pt idx="391">
                  <c:v>2.7121835077984309E-3</c:v>
                </c:pt>
                <c:pt idx="392">
                  <c:v>2.3797617378942789E-3</c:v>
                </c:pt>
                <c:pt idx="393">
                  <c:v>2.3358359629229164E-3</c:v>
                </c:pt>
                <c:pt idx="394">
                  <c:v>2.4225738287124762E-3</c:v>
                </c:pt>
                <c:pt idx="395">
                  <c:v>1.7157469862929826E-3</c:v>
                </c:pt>
                <c:pt idx="396">
                  <c:v>1.996757987731241E-3</c:v>
                </c:pt>
                <c:pt idx="397">
                  <c:v>2.6851183929133635E-3</c:v>
                </c:pt>
                <c:pt idx="398">
                  <c:v>2.247829015191377E-3</c:v>
                </c:pt>
                <c:pt idx="399">
                  <c:v>2.1802309770573812E-3</c:v>
                </c:pt>
                <c:pt idx="400">
                  <c:v>2.2798150600555475E-3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BC68-4031-802C-BC671BDD6AA5}"/>
            </c:ext>
          </c:extLst>
        </c:ser>
        <c:ser>
          <c:idx val="2"/>
          <c:order val="2"/>
          <c:tx>
            <c:v>Blue</c:v>
          </c:tx>
          <c:spPr>
            <a:ln w="19050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青!$A$1:$C$401</c:f>
              <c:numCache>
                <c:formatCode>General</c:formatCode>
                <c:ptCount val="401"/>
                <c:pt idx="0">
                  <c:v>380</c:v>
                </c:pt>
                <c:pt idx="1">
                  <c:v>381</c:v>
                </c:pt>
                <c:pt idx="2">
                  <c:v>382</c:v>
                </c:pt>
                <c:pt idx="3">
                  <c:v>383</c:v>
                </c:pt>
                <c:pt idx="4">
                  <c:v>384</c:v>
                </c:pt>
                <c:pt idx="5">
                  <c:v>385</c:v>
                </c:pt>
                <c:pt idx="6">
                  <c:v>386</c:v>
                </c:pt>
                <c:pt idx="7">
                  <c:v>387</c:v>
                </c:pt>
                <c:pt idx="8">
                  <c:v>388</c:v>
                </c:pt>
                <c:pt idx="9">
                  <c:v>389</c:v>
                </c:pt>
                <c:pt idx="10">
                  <c:v>390</c:v>
                </c:pt>
                <c:pt idx="11">
                  <c:v>391</c:v>
                </c:pt>
                <c:pt idx="12">
                  <c:v>392</c:v>
                </c:pt>
                <c:pt idx="13">
                  <c:v>393</c:v>
                </c:pt>
                <c:pt idx="14">
                  <c:v>394</c:v>
                </c:pt>
                <c:pt idx="15">
                  <c:v>395</c:v>
                </c:pt>
                <c:pt idx="16">
                  <c:v>396</c:v>
                </c:pt>
                <c:pt idx="17">
                  <c:v>397</c:v>
                </c:pt>
                <c:pt idx="18">
                  <c:v>398</c:v>
                </c:pt>
                <c:pt idx="19">
                  <c:v>399</c:v>
                </c:pt>
                <c:pt idx="20">
                  <c:v>400</c:v>
                </c:pt>
                <c:pt idx="21">
                  <c:v>401</c:v>
                </c:pt>
                <c:pt idx="22">
                  <c:v>402</c:v>
                </c:pt>
                <c:pt idx="23">
                  <c:v>403</c:v>
                </c:pt>
                <c:pt idx="24">
                  <c:v>404</c:v>
                </c:pt>
                <c:pt idx="25">
                  <c:v>405</c:v>
                </c:pt>
                <c:pt idx="26">
                  <c:v>406</c:v>
                </c:pt>
                <c:pt idx="27">
                  <c:v>407</c:v>
                </c:pt>
                <c:pt idx="28">
                  <c:v>408</c:v>
                </c:pt>
                <c:pt idx="29">
                  <c:v>409</c:v>
                </c:pt>
                <c:pt idx="30">
                  <c:v>410</c:v>
                </c:pt>
                <c:pt idx="31">
                  <c:v>411</c:v>
                </c:pt>
                <c:pt idx="32">
                  <c:v>412</c:v>
                </c:pt>
                <c:pt idx="33">
                  <c:v>413</c:v>
                </c:pt>
                <c:pt idx="34">
                  <c:v>414</c:v>
                </c:pt>
                <c:pt idx="35">
                  <c:v>415</c:v>
                </c:pt>
                <c:pt idx="36">
                  <c:v>416</c:v>
                </c:pt>
                <c:pt idx="37">
                  <c:v>417</c:v>
                </c:pt>
                <c:pt idx="38">
                  <c:v>418</c:v>
                </c:pt>
                <c:pt idx="39">
                  <c:v>419</c:v>
                </c:pt>
                <c:pt idx="40">
                  <c:v>420</c:v>
                </c:pt>
                <c:pt idx="41">
                  <c:v>421</c:v>
                </c:pt>
                <c:pt idx="42">
                  <c:v>422</c:v>
                </c:pt>
                <c:pt idx="43">
                  <c:v>423</c:v>
                </c:pt>
                <c:pt idx="44">
                  <c:v>424</c:v>
                </c:pt>
                <c:pt idx="45">
                  <c:v>425</c:v>
                </c:pt>
                <c:pt idx="46">
                  <c:v>426</c:v>
                </c:pt>
                <c:pt idx="47">
                  <c:v>427</c:v>
                </c:pt>
                <c:pt idx="48">
                  <c:v>428</c:v>
                </c:pt>
                <c:pt idx="49">
                  <c:v>429</c:v>
                </c:pt>
                <c:pt idx="50">
                  <c:v>430</c:v>
                </c:pt>
                <c:pt idx="51">
                  <c:v>431</c:v>
                </c:pt>
                <c:pt idx="52">
                  <c:v>432</c:v>
                </c:pt>
                <c:pt idx="53">
                  <c:v>433</c:v>
                </c:pt>
                <c:pt idx="54">
                  <c:v>434</c:v>
                </c:pt>
                <c:pt idx="55">
                  <c:v>435</c:v>
                </c:pt>
                <c:pt idx="56">
                  <c:v>436</c:v>
                </c:pt>
                <c:pt idx="57">
                  <c:v>437</c:v>
                </c:pt>
                <c:pt idx="58">
                  <c:v>438</c:v>
                </c:pt>
                <c:pt idx="59">
                  <c:v>439</c:v>
                </c:pt>
                <c:pt idx="60">
                  <c:v>440</c:v>
                </c:pt>
                <c:pt idx="61">
                  <c:v>441</c:v>
                </c:pt>
                <c:pt idx="62">
                  <c:v>442</c:v>
                </c:pt>
                <c:pt idx="63">
                  <c:v>443</c:v>
                </c:pt>
                <c:pt idx="64">
                  <c:v>444</c:v>
                </c:pt>
                <c:pt idx="65">
                  <c:v>445</c:v>
                </c:pt>
                <c:pt idx="66">
                  <c:v>446</c:v>
                </c:pt>
                <c:pt idx="67">
                  <c:v>447</c:v>
                </c:pt>
                <c:pt idx="68">
                  <c:v>448</c:v>
                </c:pt>
                <c:pt idx="69">
                  <c:v>449</c:v>
                </c:pt>
                <c:pt idx="70">
                  <c:v>450</c:v>
                </c:pt>
                <c:pt idx="71">
                  <c:v>451</c:v>
                </c:pt>
                <c:pt idx="72">
                  <c:v>452</c:v>
                </c:pt>
                <c:pt idx="73">
                  <c:v>453</c:v>
                </c:pt>
                <c:pt idx="74">
                  <c:v>454</c:v>
                </c:pt>
                <c:pt idx="75">
                  <c:v>455</c:v>
                </c:pt>
                <c:pt idx="76">
                  <c:v>456</c:v>
                </c:pt>
                <c:pt idx="77">
                  <c:v>457</c:v>
                </c:pt>
                <c:pt idx="78">
                  <c:v>458</c:v>
                </c:pt>
                <c:pt idx="79">
                  <c:v>459</c:v>
                </c:pt>
                <c:pt idx="80">
                  <c:v>460</c:v>
                </c:pt>
                <c:pt idx="81">
                  <c:v>461</c:v>
                </c:pt>
                <c:pt idx="82">
                  <c:v>462</c:v>
                </c:pt>
                <c:pt idx="83">
                  <c:v>463</c:v>
                </c:pt>
                <c:pt idx="84">
                  <c:v>464</c:v>
                </c:pt>
                <c:pt idx="85">
                  <c:v>465</c:v>
                </c:pt>
                <c:pt idx="86">
                  <c:v>466</c:v>
                </c:pt>
                <c:pt idx="87">
                  <c:v>467</c:v>
                </c:pt>
                <c:pt idx="88">
                  <c:v>468</c:v>
                </c:pt>
                <c:pt idx="89">
                  <c:v>469</c:v>
                </c:pt>
                <c:pt idx="90">
                  <c:v>470</c:v>
                </c:pt>
                <c:pt idx="91">
                  <c:v>471</c:v>
                </c:pt>
                <c:pt idx="92">
                  <c:v>472</c:v>
                </c:pt>
                <c:pt idx="93">
                  <c:v>473</c:v>
                </c:pt>
                <c:pt idx="94">
                  <c:v>474</c:v>
                </c:pt>
                <c:pt idx="95">
                  <c:v>475</c:v>
                </c:pt>
                <c:pt idx="96">
                  <c:v>476</c:v>
                </c:pt>
                <c:pt idx="97">
                  <c:v>477</c:v>
                </c:pt>
                <c:pt idx="98">
                  <c:v>478</c:v>
                </c:pt>
                <c:pt idx="99">
                  <c:v>479</c:v>
                </c:pt>
                <c:pt idx="100">
                  <c:v>480</c:v>
                </c:pt>
                <c:pt idx="101">
                  <c:v>481</c:v>
                </c:pt>
                <c:pt idx="102">
                  <c:v>482</c:v>
                </c:pt>
                <c:pt idx="103">
                  <c:v>483</c:v>
                </c:pt>
                <c:pt idx="104">
                  <c:v>484</c:v>
                </c:pt>
                <c:pt idx="105">
                  <c:v>485</c:v>
                </c:pt>
                <c:pt idx="106">
                  <c:v>486</c:v>
                </c:pt>
                <c:pt idx="107">
                  <c:v>487</c:v>
                </c:pt>
                <c:pt idx="108">
                  <c:v>488</c:v>
                </c:pt>
                <c:pt idx="109">
                  <c:v>489</c:v>
                </c:pt>
                <c:pt idx="110">
                  <c:v>490</c:v>
                </c:pt>
                <c:pt idx="111">
                  <c:v>491</c:v>
                </c:pt>
                <c:pt idx="112">
                  <c:v>492</c:v>
                </c:pt>
                <c:pt idx="113">
                  <c:v>493</c:v>
                </c:pt>
                <c:pt idx="114">
                  <c:v>494</c:v>
                </c:pt>
                <c:pt idx="115">
                  <c:v>495</c:v>
                </c:pt>
                <c:pt idx="116">
                  <c:v>496</c:v>
                </c:pt>
                <c:pt idx="117">
                  <c:v>497</c:v>
                </c:pt>
                <c:pt idx="118">
                  <c:v>498</c:v>
                </c:pt>
                <c:pt idx="119">
                  <c:v>499</c:v>
                </c:pt>
                <c:pt idx="120">
                  <c:v>500</c:v>
                </c:pt>
                <c:pt idx="121">
                  <c:v>501</c:v>
                </c:pt>
                <c:pt idx="122">
                  <c:v>502</c:v>
                </c:pt>
                <c:pt idx="123">
                  <c:v>503</c:v>
                </c:pt>
                <c:pt idx="124">
                  <c:v>504</c:v>
                </c:pt>
                <c:pt idx="125">
                  <c:v>505</c:v>
                </c:pt>
                <c:pt idx="126">
                  <c:v>506</c:v>
                </c:pt>
                <c:pt idx="127">
                  <c:v>507</c:v>
                </c:pt>
                <c:pt idx="128">
                  <c:v>508</c:v>
                </c:pt>
                <c:pt idx="129">
                  <c:v>509</c:v>
                </c:pt>
                <c:pt idx="130">
                  <c:v>510</c:v>
                </c:pt>
                <c:pt idx="131">
                  <c:v>511</c:v>
                </c:pt>
                <c:pt idx="132">
                  <c:v>512</c:v>
                </c:pt>
                <c:pt idx="133">
                  <c:v>513</c:v>
                </c:pt>
                <c:pt idx="134">
                  <c:v>514</c:v>
                </c:pt>
                <c:pt idx="135">
                  <c:v>515</c:v>
                </c:pt>
                <c:pt idx="136">
                  <c:v>516</c:v>
                </c:pt>
                <c:pt idx="137">
                  <c:v>517</c:v>
                </c:pt>
                <c:pt idx="138">
                  <c:v>518</c:v>
                </c:pt>
                <c:pt idx="139">
                  <c:v>519</c:v>
                </c:pt>
                <c:pt idx="140">
                  <c:v>520</c:v>
                </c:pt>
                <c:pt idx="141">
                  <c:v>521</c:v>
                </c:pt>
                <c:pt idx="142">
                  <c:v>522</c:v>
                </c:pt>
                <c:pt idx="143">
                  <c:v>523</c:v>
                </c:pt>
                <c:pt idx="144">
                  <c:v>524</c:v>
                </c:pt>
                <c:pt idx="145">
                  <c:v>525</c:v>
                </c:pt>
                <c:pt idx="146">
                  <c:v>526</c:v>
                </c:pt>
                <c:pt idx="147">
                  <c:v>527</c:v>
                </c:pt>
                <c:pt idx="148">
                  <c:v>528</c:v>
                </c:pt>
                <c:pt idx="149">
                  <c:v>529</c:v>
                </c:pt>
                <c:pt idx="150">
                  <c:v>530</c:v>
                </c:pt>
                <c:pt idx="151">
                  <c:v>531</c:v>
                </c:pt>
                <c:pt idx="152">
                  <c:v>532</c:v>
                </c:pt>
                <c:pt idx="153">
                  <c:v>533</c:v>
                </c:pt>
                <c:pt idx="154">
                  <c:v>534</c:v>
                </c:pt>
                <c:pt idx="155">
                  <c:v>535</c:v>
                </c:pt>
                <c:pt idx="156">
                  <c:v>536</c:v>
                </c:pt>
                <c:pt idx="157">
                  <c:v>537</c:v>
                </c:pt>
                <c:pt idx="158">
                  <c:v>538</c:v>
                </c:pt>
                <c:pt idx="159">
                  <c:v>539</c:v>
                </c:pt>
                <c:pt idx="160">
                  <c:v>540</c:v>
                </c:pt>
                <c:pt idx="161">
                  <c:v>541</c:v>
                </c:pt>
                <c:pt idx="162">
                  <c:v>542</c:v>
                </c:pt>
                <c:pt idx="163">
                  <c:v>543</c:v>
                </c:pt>
                <c:pt idx="164">
                  <c:v>544</c:v>
                </c:pt>
                <c:pt idx="165">
                  <c:v>545</c:v>
                </c:pt>
                <c:pt idx="166">
                  <c:v>546</c:v>
                </c:pt>
                <c:pt idx="167">
                  <c:v>547</c:v>
                </c:pt>
                <c:pt idx="168">
                  <c:v>548</c:v>
                </c:pt>
                <c:pt idx="169">
                  <c:v>549</c:v>
                </c:pt>
                <c:pt idx="170">
                  <c:v>550</c:v>
                </c:pt>
                <c:pt idx="171">
                  <c:v>551</c:v>
                </c:pt>
                <c:pt idx="172">
                  <c:v>552</c:v>
                </c:pt>
                <c:pt idx="173">
                  <c:v>553</c:v>
                </c:pt>
                <c:pt idx="174">
                  <c:v>554</c:v>
                </c:pt>
                <c:pt idx="175">
                  <c:v>555</c:v>
                </c:pt>
                <c:pt idx="176">
                  <c:v>556</c:v>
                </c:pt>
                <c:pt idx="177">
                  <c:v>557</c:v>
                </c:pt>
                <c:pt idx="178">
                  <c:v>558</c:v>
                </c:pt>
                <c:pt idx="179">
                  <c:v>559</c:v>
                </c:pt>
                <c:pt idx="180">
                  <c:v>560</c:v>
                </c:pt>
                <c:pt idx="181">
                  <c:v>561</c:v>
                </c:pt>
                <c:pt idx="182">
                  <c:v>562</c:v>
                </c:pt>
                <c:pt idx="183">
                  <c:v>563</c:v>
                </c:pt>
                <c:pt idx="184">
                  <c:v>564</c:v>
                </c:pt>
                <c:pt idx="185">
                  <c:v>565</c:v>
                </c:pt>
                <c:pt idx="186">
                  <c:v>566</c:v>
                </c:pt>
                <c:pt idx="187">
                  <c:v>567</c:v>
                </c:pt>
                <c:pt idx="188">
                  <c:v>568</c:v>
                </c:pt>
                <c:pt idx="189">
                  <c:v>569</c:v>
                </c:pt>
                <c:pt idx="190">
                  <c:v>570</c:v>
                </c:pt>
                <c:pt idx="191">
                  <c:v>571</c:v>
                </c:pt>
                <c:pt idx="192">
                  <c:v>572</c:v>
                </c:pt>
                <c:pt idx="193">
                  <c:v>573</c:v>
                </c:pt>
                <c:pt idx="194">
                  <c:v>574</c:v>
                </c:pt>
                <c:pt idx="195">
                  <c:v>575</c:v>
                </c:pt>
                <c:pt idx="196">
                  <c:v>576</c:v>
                </c:pt>
                <c:pt idx="197">
                  <c:v>577</c:v>
                </c:pt>
                <c:pt idx="198">
                  <c:v>578</c:v>
                </c:pt>
                <c:pt idx="199">
                  <c:v>579</c:v>
                </c:pt>
                <c:pt idx="200">
                  <c:v>580</c:v>
                </c:pt>
                <c:pt idx="201">
                  <c:v>581</c:v>
                </c:pt>
                <c:pt idx="202">
                  <c:v>582</c:v>
                </c:pt>
                <c:pt idx="203">
                  <c:v>583</c:v>
                </c:pt>
                <c:pt idx="204">
                  <c:v>584</c:v>
                </c:pt>
                <c:pt idx="205">
                  <c:v>585</c:v>
                </c:pt>
                <c:pt idx="206">
                  <c:v>586</c:v>
                </c:pt>
                <c:pt idx="207">
                  <c:v>587</c:v>
                </c:pt>
                <c:pt idx="208">
                  <c:v>588</c:v>
                </c:pt>
                <c:pt idx="209">
                  <c:v>589</c:v>
                </c:pt>
                <c:pt idx="210">
                  <c:v>590</c:v>
                </c:pt>
                <c:pt idx="211">
                  <c:v>591</c:v>
                </c:pt>
                <c:pt idx="212">
                  <c:v>592</c:v>
                </c:pt>
                <c:pt idx="213">
                  <c:v>593</c:v>
                </c:pt>
                <c:pt idx="214">
                  <c:v>594</c:v>
                </c:pt>
                <c:pt idx="215">
                  <c:v>595</c:v>
                </c:pt>
                <c:pt idx="216">
                  <c:v>596</c:v>
                </c:pt>
                <c:pt idx="217">
                  <c:v>597</c:v>
                </c:pt>
                <c:pt idx="218">
                  <c:v>598</c:v>
                </c:pt>
                <c:pt idx="219">
                  <c:v>599</c:v>
                </c:pt>
                <c:pt idx="220">
                  <c:v>600</c:v>
                </c:pt>
                <c:pt idx="221">
                  <c:v>601</c:v>
                </c:pt>
                <c:pt idx="222">
                  <c:v>602</c:v>
                </c:pt>
                <c:pt idx="223">
                  <c:v>603</c:v>
                </c:pt>
                <c:pt idx="224">
                  <c:v>604</c:v>
                </c:pt>
                <c:pt idx="225">
                  <c:v>605</c:v>
                </c:pt>
                <c:pt idx="226">
                  <c:v>606</c:v>
                </c:pt>
                <c:pt idx="227">
                  <c:v>607</c:v>
                </c:pt>
                <c:pt idx="228">
                  <c:v>608</c:v>
                </c:pt>
                <c:pt idx="229">
                  <c:v>609</c:v>
                </c:pt>
                <c:pt idx="230">
                  <c:v>610</c:v>
                </c:pt>
                <c:pt idx="231">
                  <c:v>611</c:v>
                </c:pt>
                <c:pt idx="232">
                  <c:v>612</c:v>
                </c:pt>
                <c:pt idx="233">
                  <c:v>613</c:v>
                </c:pt>
                <c:pt idx="234">
                  <c:v>614</c:v>
                </c:pt>
                <c:pt idx="235">
                  <c:v>615</c:v>
                </c:pt>
                <c:pt idx="236">
                  <c:v>616</c:v>
                </c:pt>
                <c:pt idx="237">
                  <c:v>617</c:v>
                </c:pt>
                <c:pt idx="238">
                  <c:v>618</c:v>
                </c:pt>
                <c:pt idx="239">
                  <c:v>619</c:v>
                </c:pt>
                <c:pt idx="240">
                  <c:v>620</c:v>
                </c:pt>
                <c:pt idx="241">
                  <c:v>621</c:v>
                </c:pt>
                <c:pt idx="242">
                  <c:v>622</c:v>
                </c:pt>
                <c:pt idx="243">
                  <c:v>623</c:v>
                </c:pt>
                <c:pt idx="244">
                  <c:v>624</c:v>
                </c:pt>
                <c:pt idx="245">
                  <c:v>625</c:v>
                </c:pt>
                <c:pt idx="246">
                  <c:v>626</c:v>
                </c:pt>
                <c:pt idx="247">
                  <c:v>627</c:v>
                </c:pt>
                <c:pt idx="248">
                  <c:v>628</c:v>
                </c:pt>
                <c:pt idx="249">
                  <c:v>629</c:v>
                </c:pt>
                <c:pt idx="250">
                  <c:v>630</c:v>
                </c:pt>
                <c:pt idx="251">
                  <c:v>631</c:v>
                </c:pt>
                <c:pt idx="252">
                  <c:v>632</c:v>
                </c:pt>
                <c:pt idx="253">
                  <c:v>633</c:v>
                </c:pt>
                <c:pt idx="254">
                  <c:v>634</c:v>
                </c:pt>
                <c:pt idx="255">
                  <c:v>635</c:v>
                </c:pt>
                <c:pt idx="256">
                  <c:v>636</c:v>
                </c:pt>
                <c:pt idx="257">
                  <c:v>637</c:v>
                </c:pt>
                <c:pt idx="258">
                  <c:v>638</c:v>
                </c:pt>
                <c:pt idx="259">
                  <c:v>639</c:v>
                </c:pt>
                <c:pt idx="260">
                  <c:v>640</c:v>
                </c:pt>
                <c:pt idx="261">
                  <c:v>641</c:v>
                </c:pt>
                <c:pt idx="262">
                  <c:v>642</c:v>
                </c:pt>
                <c:pt idx="263">
                  <c:v>643</c:v>
                </c:pt>
                <c:pt idx="264">
                  <c:v>644</c:v>
                </c:pt>
                <c:pt idx="265">
                  <c:v>645</c:v>
                </c:pt>
                <c:pt idx="266">
                  <c:v>646</c:v>
                </c:pt>
                <c:pt idx="267">
                  <c:v>647</c:v>
                </c:pt>
                <c:pt idx="268">
                  <c:v>648</c:v>
                </c:pt>
                <c:pt idx="269">
                  <c:v>649</c:v>
                </c:pt>
                <c:pt idx="270">
                  <c:v>650</c:v>
                </c:pt>
                <c:pt idx="271">
                  <c:v>651</c:v>
                </c:pt>
                <c:pt idx="272">
                  <c:v>652</c:v>
                </c:pt>
                <c:pt idx="273">
                  <c:v>653</c:v>
                </c:pt>
                <c:pt idx="274">
                  <c:v>654</c:v>
                </c:pt>
                <c:pt idx="275">
                  <c:v>655</c:v>
                </c:pt>
                <c:pt idx="276">
                  <c:v>656</c:v>
                </c:pt>
                <c:pt idx="277">
                  <c:v>657</c:v>
                </c:pt>
                <c:pt idx="278">
                  <c:v>658</c:v>
                </c:pt>
                <c:pt idx="279">
                  <c:v>659</c:v>
                </c:pt>
                <c:pt idx="280">
                  <c:v>660</c:v>
                </c:pt>
                <c:pt idx="281">
                  <c:v>661</c:v>
                </c:pt>
                <c:pt idx="282">
                  <c:v>662</c:v>
                </c:pt>
                <c:pt idx="283">
                  <c:v>663</c:v>
                </c:pt>
                <c:pt idx="284">
                  <c:v>664</c:v>
                </c:pt>
                <c:pt idx="285">
                  <c:v>665</c:v>
                </c:pt>
                <c:pt idx="286">
                  <c:v>666</c:v>
                </c:pt>
                <c:pt idx="287">
                  <c:v>667</c:v>
                </c:pt>
                <c:pt idx="288">
                  <c:v>668</c:v>
                </c:pt>
                <c:pt idx="289">
                  <c:v>669</c:v>
                </c:pt>
                <c:pt idx="290">
                  <c:v>670</c:v>
                </c:pt>
                <c:pt idx="291">
                  <c:v>671</c:v>
                </c:pt>
                <c:pt idx="292">
                  <c:v>672</c:v>
                </c:pt>
                <c:pt idx="293">
                  <c:v>673</c:v>
                </c:pt>
                <c:pt idx="294">
                  <c:v>674</c:v>
                </c:pt>
                <c:pt idx="295">
                  <c:v>675</c:v>
                </c:pt>
                <c:pt idx="296">
                  <c:v>676</c:v>
                </c:pt>
                <c:pt idx="297">
                  <c:v>677</c:v>
                </c:pt>
                <c:pt idx="298">
                  <c:v>678</c:v>
                </c:pt>
                <c:pt idx="299">
                  <c:v>679</c:v>
                </c:pt>
                <c:pt idx="300">
                  <c:v>680</c:v>
                </c:pt>
                <c:pt idx="301">
                  <c:v>681</c:v>
                </c:pt>
                <c:pt idx="302">
                  <c:v>682</c:v>
                </c:pt>
                <c:pt idx="303">
                  <c:v>683</c:v>
                </c:pt>
                <c:pt idx="304">
                  <c:v>684</c:v>
                </c:pt>
                <c:pt idx="305">
                  <c:v>685</c:v>
                </c:pt>
                <c:pt idx="306">
                  <c:v>686</c:v>
                </c:pt>
                <c:pt idx="307">
                  <c:v>687</c:v>
                </c:pt>
                <c:pt idx="308">
                  <c:v>688</c:v>
                </c:pt>
                <c:pt idx="309">
                  <c:v>689</c:v>
                </c:pt>
                <c:pt idx="310">
                  <c:v>690</c:v>
                </c:pt>
                <c:pt idx="311">
                  <c:v>691</c:v>
                </c:pt>
                <c:pt idx="312">
                  <c:v>692</c:v>
                </c:pt>
                <c:pt idx="313">
                  <c:v>693</c:v>
                </c:pt>
                <c:pt idx="314">
                  <c:v>694</c:v>
                </c:pt>
                <c:pt idx="315">
                  <c:v>695</c:v>
                </c:pt>
                <c:pt idx="316">
                  <c:v>696</c:v>
                </c:pt>
                <c:pt idx="317">
                  <c:v>697</c:v>
                </c:pt>
                <c:pt idx="318">
                  <c:v>698</c:v>
                </c:pt>
                <c:pt idx="319">
                  <c:v>699</c:v>
                </c:pt>
                <c:pt idx="320">
                  <c:v>700</c:v>
                </c:pt>
                <c:pt idx="321">
                  <c:v>701</c:v>
                </c:pt>
                <c:pt idx="322">
                  <c:v>702</c:v>
                </c:pt>
                <c:pt idx="323">
                  <c:v>703</c:v>
                </c:pt>
                <c:pt idx="324">
                  <c:v>704</c:v>
                </c:pt>
                <c:pt idx="325">
                  <c:v>705</c:v>
                </c:pt>
                <c:pt idx="326">
                  <c:v>706</c:v>
                </c:pt>
                <c:pt idx="327">
                  <c:v>707</c:v>
                </c:pt>
                <c:pt idx="328">
                  <c:v>708</c:v>
                </c:pt>
                <c:pt idx="329">
                  <c:v>709</c:v>
                </c:pt>
                <c:pt idx="330">
                  <c:v>710</c:v>
                </c:pt>
                <c:pt idx="331">
                  <c:v>711</c:v>
                </c:pt>
                <c:pt idx="332">
                  <c:v>712</c:v>
                </c:pt>
                <c:pt idx="333">
                  <c:v>713</c:v>
                </c:pt>
                <c:pt idx="334">
                  <c:v>714</c:v>
                </c:pt>
                <c:pt idx="335">
                  <c:v>715</c:v>
                </c:pt>
                <c:pt idx="336">
                  <c:v>716</c:v>
                </c:pt>
                <c:pt idx="337">
                  <c:v>717</c:v>
                </c:pt>
                <c:pt idx="338">
                  <c:v>718</c:v>
                </c:pt>
                <c:pt idx="339">
                  <c:v>719</c:v>
                </c:pt>
                <c:pt idx="340">
                  <c:v>720</c:v>
                </c:pt>
                <c:pt idx="341">
                  <c:v>721</c:v>
                </c:pt>
                <c:pt idx="342">
                  <c:v>722</c:v>
                </c:pt>
                <c:pt idx="343">
                  <c:v>723</c:v>
                </c:pt>
                <c:pt idx="344">
                  <c:v>724</c:v>
                </c:pt>
                <c:pt idx="345">
                  <c:v>725</c:v>
                </c:pt>
                <c:pt idx="346">
                  <c:v>726</c:v>
                </c:pt>
                <c:pt idx="347">
                  <c:v>727</c:v>
                </c:pt>
                <c:pt idx="348">
                  <c:v>728</c:v>
                </c:pt>
                <c:pt idx="349">
                  <c:v>729</c:v>
                </c:pt>
                <c:pt idx="350">
                  <c:v>730</c:v>
                </c:pt>
                <c:pt idx="351">
                  <c:v>731</c:v>
                </c:pt>
                <c:pt idx="352">
                  <c:v>732</c:v>
                </c:pt>
                <c:pt idx="353">
                  <c:v>733</c:v>
                </c:pt>
                <c:pt idx="354">
                  <c:v>734</c:v>
                </c:pt>
                <c:pt idx="355">
                  <c:v>735</c:v>
                </c:pt>
                <c:pt idx="356">
                  <c:v>736</c:v>
                </c:pt>
                <c:pt idx="357">
                  <c:v>737</c:v>
                </c:pt>
                <c:pt idx="358">
                  <c:v>738</c:v>
                </c:pt>
                <c:pt idx="359">
                  <c:v>739</c:v>
                </c:pt>
                <c:pt idx="360">
                  <c:v>740</c:v>
                </c:pt>
                <c:pt idx="361">
                  <c:v>741</c:v>
                </c:pt>
                <c:pt idx="362">
                  <c:v>742</c:v>
                </c:pt>
                <c:pt idx="363">
                  <c:v>743</c:v>
                </c:pt>
                <c:pt idx="364">
                  <c:v>744</c:v>
                </c:pt>
                <c:pt idx="365">
                  <c:v>745</c:v>
                </c:pt>
                <c:pt idx="366">
                  <c:v>746</c:v>
                </c:pt>
                <c:pt idx="367">
                  <c:v>747</c:v>
                </c:pt>
                <c:pt idx="368">
                  <c:v>748</c:v>
                </c:pt>
                <c:pt idx="369">
                  <c:v>749</c:v>
                </c:pt>
                <c:pt idx="370">
                  <c:v>750</c:v>
                </c:pt>
                <c:pt idx="371">
                  <c:v>751</c:v>
                </c:pt>
                <c:pt idx="372">
                  <c:v>752</c:v>
                </c:pt>
                <c:pt idx="373">
                  <c:v>753</c:v>
                </c:pt>
                <c:pt idx="374">
                  <c:v>754</c:v>
                </c:pt>
                <c:pt idx="375">
                  <c:v>755</c:v>
                </c:pt>
                <c:pt idx="376">
                  <c:v>756</c:v>
                </c:pt>
                <c:pt idx="377">
                  <c:v>757</c:v>
                </c:pt>
                <c:pt idx="378">
                  <c:v>758</c:v>
                </c:pt>
                <c:pt idx="379">
                  <c:v>759</c:v>
                </c:pt>
                <c:pt idx="380">
                  <c:v>760</c:v>
                </c:pt>
                <c:pt idx="381">
                  <c:v>761</c:v>
                </c:pt>
                <c:pt idx="382">
                  <c:v>762</c:v>
                </c:pt>
                <c:pt idx="383">
                  <c:v>763</c:v>
                </c:pt>
                <c:pt idx="384">
                  <c:v>764</c:v>
                </c:pt>
                <c:pt idx="385">
                  <c:v>765</c:v>
                </c:pt>
                <c:pt idx="386">
                  <c:v>766</c:v>
                </c:pt>
                <c:pt idx="387">
                  <c:v>767</c:v>
                </c:pt>
                <c:pt idx="388">
                  <c:v>768</c:v>
                </c:pt>
                <c:pt idx="389">
                  <c:v>769</c:v>
                </c:pt>
                <c:pt idx="390">
                  <c:v>770</c:v>
                </c:pt>
                <c:pt idx="391">
                  <c:v>771</c:v>
                </c:pt>
                <c:pt idx="392">
                  <c:v>772</c:v>
                </c:pt>
                <c:pt idx="393">
                  <c:v>773</c:v>
                </c:pt>
                <c:pt idx="394">
                  <c:v>774</c:v>
                </c:pt>
                <c:pt idx="395">
                  <c:v>775</c:v>
                </c:pt>
                <c:pt idx="396">
                  <c:v>776</c:v>
                </c:pt>
                <c:pt idx="397">
                  <c:v>777</c:v>
                </c:pt>
                <c:pt idx="398">
                  <c:v>778</c:v>
                </c:pt>
                <c:pt idx="399">
                  <c:v>779</c:v>
                </c:pt>
                <c:pt idx="400">
                  <c:v>780</c:v>
                </c:pt>
              </c:numCache>
            </c:numRef>
          </c:xVal>
          <c:yVal>
            <c:numRef>
              <c:f>青!$D$1:$D$401</c:f>
              <c:numCache>
                <c:formatCode>General</c:formatCode>
                <c:ptCount val="401"/>
                <c:pt idx="0">
                  <c:v>1.4123931084202059E-4</c:v>
                </c:pt>
                <c:pt idx="1">
                  <c:v>5.273989784991078E-4</c:v>
                </c:pt>
                <c:pt idx="2">
                  <c:v>6.3796630066047624E-4</c:v>
                </c:pt>
                <c:pt idx="3">
                  <c:v>4.6877265417282908E-4</c:v>
                </c:pt>
                <c:pt idx="4">
                  <c:v>5.8573204290253899E-4</c:v>
                </c:pt>
                <c:pt idx="5">
                  <c:v>8.7313509854103431E-4</c:v>
                </c:pt>
                <c:pt idx="6">
                  <c:v>8.4659074327446274E-4</c:v>
                </c:pt>
                <c:pt idx="7">
                  <c:v>7.1937892099201671E-4</c:v>
                </c:pt>
                <c:pt idx="8">
                  <c:v>6.2840369442625687E-4</c:v>
                </c:pt>
                <c:pt idx="9">
                  <c:v>5.4602564909870556E-4</c:v>
                </c:pt>
                <c:pt idx="10">
                  <c:v>6.8023671928975262E-4</c:v>
                </c:pt>
                <c:pt idx="11">
                  <c:v>8.1068339847115546E-4</c:v>
                </c:pt>
                <c:pt idx="12">
                  <c:v>9.1958847006983748E-4</c:v>
                </c:pt>
                <c:pt idx="13">
                  <c:v>9.223537778423257E-4</c:v>
                </c:pt>
                <c:pt idx="14">
                  <c:v>6.5144092761550067E-4</c:v>
                </c:pt>
                <c:pt idx="15">
                  <c:v>4.2768727223178703E-4</c:v>
                </c:pt>
                <c:pt idx="16">
                  <c:v>2.717196482645684E-4</c:v>
                </c:pt>
                <c:pt idx="17">
                  <c:v>3.2257925013415729E-4</c:v>
                </c:pt>
                <c:pt idx="18">
                  <c:v>5.4875529913057497E-4</c:v>
                </c:pt>
                <c:pt idx="19">
                  <c:v>5.2067399526835182E-4</c:v>
                </c:pt>
                <c:pt idx="20">
                  <c:v>3.68729364242743E-4</c:v>
                </c:pt>
                <c:pt idx="21">
                  <c:v>5.87704882383514E-4</c:v>
                </c:pt>
                <c:pt idx="22">
                  <c:v>8.9723439920086378E-4</c:v>
                </c:pt>
                <c:pt idx="23">
                  <c:v>5.6557475545562406E-4</c:v>
                </c:pt>
                <c:pt idx="24">
                  <c:v>2.3506715665729829E-4</c:v>
                </c:pt>
                <c:pt idx="25">
                  <c:v>5.3527800617625193E-4</c:v>
                </c:pt>
                <c:pt idx="26">
                  <c:v>7.5235566606632147E-4</c:v>
                </c:pt>
                <c:pt idx="27">
                  <c:v>6.3571719700218231E-4</c:v>
                </c:pt>
                <c:pt idx="28">
                  <c:v>6.5655531401998099E-4</c:v>
                </c:pt>
                <c:pt idx="29">
                  <c:v>9.5411516048637447E-4</c:v>
                </c:pt>
                <c:pt idx="30">
                  <c:v>1.0539125119811634E-3</c:v>
                </c:pt>
                <c:pt idx="31">
                  <c:v>9.2594954439633261E-4</c:v>
                </c:pt>
                <c:pt idx="32">
                  <c:v>1.1585646481987299E-3</c:v>
                </c:pt>
                <c:pt idx="33">
                  <c:v>1.6336137312203229E-3</c:v>
                </c:pt>
                <c:pt idx="34">
                  <c:v>1.9039903823382142E-3</c:v>
                </c:pt>
                <c:pt idx="35">
                  <c:v>2.0992671662137725E-3</c:v>
                </c:pt>
                <c:pt idx="36">
                  <c:v>2.6588997424826966E-3</c:v>
                </c:pt>
                <c:pt idx="37">
                  <c:v>3.2751878030963977E-3</c:v>
                </c:pt>
                <c:pt idx="38">
                  <c:v>4.5744585622774251E-3</c:v>
                </c:pt>
                <c:pt idx="39">
                  <c:v>5.8210271808236081E-3</c:v>
                </c:pt>
                <c:pt idx="40">
                  <c:v>6.7302042571325306E-3</c:v>
                </c:pt>
                <c:pt idx="41">
                  <c:v>7.8293064569749521E-3</c:v>
                </c:pt>
                <c:pt idx="42">
                  <c:v>9.4405097980911189E-3</c:v>
                </c:pt>
                <c:pt idx="43">
                  <c:v>1.1376573484991321E-2</c:v>
                </c:pt>
                <c:pt idx="44">
                  <c:v>1.3786955437855382E-2</c:v>
                </c:pt>
                <c:pt idx="45">
                  <c:v>1.6614092732827258E-2</c:v>
                </c:pt>
                <c:pt idx="46">
                  <c:v>1.9791981559021583E-2</c:v>
                </c:pt>
                <c:pt idx="47">
                  <c:v>2.3852865015663045E-2</c:v>
                </c:pt>
                <c:pt idx="48">
                  <c:v>2.8329001190557639E-2</c:v>
                </c:pt>
                <c:pt idx="49">
                  <c:v>3.3974588621786858E-2</c:v>
                </c:pt>
                <c:pt idx="50">
                  <c:v>3.9880702836475324E-2</c:v>
                </c:pt>
                <c:pt idx="51">
                  <c:v>4.7786245542893638E-2</c:v>
                </c:pt>
                <c:pt idx="52">
                  <c:v>5.6010586445940862E-2</c:v>
                </c:pt>
                <c:pt idx="53">
                  <c:v>6.6395992378943752E-2</c:v>
                </c:pt>
                <c:pt idx="54">
                  <c:v>7.7639663132899814E-2</c:v>
                </c:pt>
                <c:pt idx="55">
                  <c:v>9.1681263160011961E-2</c:v>
                </c:pt>
                <c:pt idx="56">
                  <c:v>0.10719158152922596</c:v>
                </c:pt>
                <c:pt idx="57">
                  <c:v>0.12515005806161567</c:v>
                </c:pt>
                <c:pt idx="58">
                  <c:v>0.14600295171377695</c:v>
                </c:pt>
                <c:pt idx="59">
                  <c:v>0.16960962169171026</c:v>
                </c:pt>
                <c:pt idx="60">
                  <c:v>0.19708441304624791</c:v>
                </c:pt>
                <c:pt idx="61">
                  <c:v>0.22664016548281538</c:v>
                </c:pt>
                <c:pt idx="62">
                  <c:v>0.26189779892555209</c:v>
                </c:pt>
                <c:pt idx="63">
                  <c:v>0.29868361382524677</c:v>
                </c:pt>
                <c:pt idx="64">
                  <c:v>0.34464374782406343</c:v>
                </c:pt>
                <c:pt idx="65">
                  <c:v>0.39196604917076394</c:v>
                </c:pt>
                <c:pt idx="66">
                  <c:v>0.44819098829206183</c:v>
                </c:pt>
                <c:pt idx="67">
                  <c:v>0.50605113807815982</c:v>
                </c:pt>
                <c:pt idx="68">
                  <c:v>0.57010867050031788</c:v>
                </c:pt>
                <c:pt idx="69">
                  <c:v>0.63538403773383156</c:v>
                </c:pt>
                <c:pt idx="70">
                  <c:v>0.7029164899610395</c:v>
                </c:pt>
                <c:pt idx="71">
                  <c:v>0.76798361665583814</c:v>
                </c:pt>
                <c:pt idx="72">
                  <c:v>0.83051581490828918</c:v>
                </c:pt>
                <c:pt idx="73">
                  <c:v>0.88482554312270079</c:v>
                </c:pt>
                <c:pt idx="74">
                  <c:v>0.93443820513334108</c:v>
                </c:pt>
                <c:pt idx="75">
                  <c:v>0.96738544292740891</c:v>
                </c:pt>
                <c:pt idx="76">
                  <c:v>0.9956537569761823</c:v>
                </c:pt>
                <c:pt idx="77">
                  <c:v>0.99972565434242622</c:v>
                </c:pt>
                <c:pt idx="78">
                  <c:v>1</c:v>
                </c:pt>
                <c:pt idx="79">
                  <c:v>0.97631411585140671</c:v>
                </c:pt>
                <c:pt idx="80">
                  <c:v>0.94827279564691447</c:v>
                </c:pt>
                <c:pt idx="81">
                  <c:v>0.90472892679491412</c:v>
                </c:pt>
                <c:pt idx="82">
                  <c:v>0.85706963313937123</c:v>
                </c:pt>
                <c:pt idx="83">
                  <c:v>0.80232324656508813</c:v>
                </c:pt>
                <c:pt idx="84">
                  <c:v>0.7459617043057285</c:v>
                </c:pt>
                <c:pt idx="85">
                  <c:v>0.68808808922367304</c:v>
                </c:pt>
                <c:pt idx="86">
                  <c:v>0.63293815766705652</c:v>
                </c:pt>
                <c:pt idx="87">
                  <c:v>0.57915051542779183</c:v>
                </c:pt>
                <c:pt idx="88">
                  <c:v>0.5310937789290604</c:v>
                </c:pt>
                <c:pt idx="89">
                  <c:v>0.48431431069729841</c:v>
                </c:pt>
                <c:pt idx="90">
                  <c:v>0.44497914563205021</c:v>
                </c:pt>
                <c:pt idx="91">
                  <c:v>0.40661505148282751</c:v>
                </c:pt>
                <c:pt idx="92">
                  <c:v>0.37351648457032227</c:v>
                </c:pt>
                <c:pt idx="93">
                  <c:v>0.3416502345106126</c:v>
                </c:pt>
                <c:pt idx="94">
                  <c:v>0.31299200340142053</c:v>
                </c:pt>
                <c:pt idx="95">
                  <c:v>0.28585062458516697</c:v>
                </c:pt>
                <c:pt idx="96">
                  <c:v>0.2606962970256495</c:v>
                </c:pt>
                <c:pt idx="97">
                  <c:v>0.23685218848468276</c:v>
                </c:pt>
                <c:pt idx="98">
                  <c:v>0.21392063217513699</c:v>
                </c:pt>
                <c:pt idx="99">
                  <c:v>0.19362739276048896</c:v>
                </c:pt>
                <c:pt idx="100">
                  <c:v>0.1742270978189204</c:v>
                </c:pt>
                <c:pt idx="101">
                  <c:v>0.1571461889421556</c:v>
                </c:pt>
                <c:pt idx="102">
                  <c:v>0.14052427150138688</c:v>
                </c:pt>
                <c:pt idx="103">
                  <c:v>0.1269954621096171</c:v>
                </c:pt>
                <c:pt idx="104">
                  <c:v>0.11399752549343251</c:v>
                </c:pt>
                <c:pt idx="105">
                  <c:v>0.10280598102426276</c:v>
                </c:pt>
                <c:pt idx="106">
                  <c:v>9.2452575080841176E-2</c:v>
                </c:pt>
                <c:pt idx="107">
                  <c:v>8.341272865309142E-2</c:v>
                </c:pt>
                <c:pt idx="108">
                  <c:v>7.5452303685111827E-2</c:v>
                </c:pt>
                <c:pt idx="109">
                  <c:v>6.8363929087208619E-2</c:v>
                </c:pt>
                <c:pt idx="110">
                  <c:v>6.1949651412210469E-2</c:v>
                </c:pt>
                <c:pt idx="111">
                  <c:v>5.5800189780293122E-2</c:v>
                </c:pt>
                <c:pt idx="112">
                  <c:v>5.0719852519104915E-2</c:v>
                </c:pt>
                <c:pt idx="113">
                  <c:v>4.580146705055959E-2</c:v>
                </c:pt>
                <c:pt idx="114">
                  <c:v>4.1285105944997583E-2</c:v>
                </c:pt>
                <c:pt idx="115">
                  <c:v>3.7000012613842427E-2</c:v>
                </c:pt>
                <c:pt idx="116">
                  <c:v>3.3535021656680444E-2</c:v>
                </c:pt>
                <c:pt idx="117">
                  <c:v>3.0231072053400851E-2</c:v>
                </c:pt>
                <c:pt idx="118">
                  <c:v>2.7179086710333176E-2</c:v>
                </c:pt>
                <c:pt idx="119">
                  <c:v>2.43700922070882E-2</c:v>
                </c:pt>
                <c:pt idx="120">
                  <c:v>2.1751124135350068E-2</c:v>
                </c:pt>
                <c:pt idx="121">
                  <c:v>1.9481862189859415E-2</c:v>
                </c:pt>
                <c:pt idx="122">
                  <c:v>1.7339544133721695E-2</c:v>
                </c:pt>
                <c:pt idx="123">
                  <c:v>1.570274453333953E-2</c:v>
                </c:pt>
                <c:pt idx="124">
                  <c:v>1.4136382967176151E-2</c:v>
                </c:pt>
                <c:pt idx="125">
                  <c:v>1.2779858873307633E-2</c:v>
                </c:pt>
                <c:pt idx="126">
                  <c:v>1.1558710224823831E-2</c:v>
                </c:pt>
                <c:pt idx="127">
                  <c:v>1.0724123476641294E-2</c:v>
                </c:pt>
                <c:pt idx="128">
                  <c:v>9.7926496484483181E-3</c:v>
                </c:pt>
                <c:pt idx="129">
                  <c:v>8.7365323550472017E-3</c:v>
                </c:pt>
                <c:pt idx="130">
                  <c:v>7.861944620138334E-3</c:v>
                </c:pt>
                <c:pt idx="131">
                  <c:v>7.1002009707918524E-3</c:v>
                </c:pt>
                <c:pt idx="132">
                  <c:v>6.630637181327159E-3</c:v>
                </c:pt>
                <c:pt idx="133">
                  <c:v>6.235270151842393E-3</c:v>
                </c:pt>
                <c:pt idx="134">
                  <c:v>5.6136544248803228E-3</c:v>
                </c:pt>
                <c:pt idx="135">
                  <c:v>5.0043929386680329E-3</c:v>
                </c:pt>
                <c:pt idx="136">
                  <c:v>4.4825792286995233E-3</c:v>
                </c:pt>
                <c:pt idx="137">
                  <c:v>4.0010814266244928E-3</c:v>
                </c:pt>
                <c:pt idx="138">
                  <c:v>3.5950084104563133E-3</c:v>
                </c:pt>
                <c:pt idx="139">
                  <c:v>3.3765241026863122E-3</c:v>
                </c:pt>
                <c:pt idx="140">
                  <c:v>3.3211416330066229E-3</c:v>
                </c:pt>
                <c:pt idx="141">
                  <c:v>3.0950495629881117E-3</c:v>
                </c:pt>
                <c:pt idx="142">
                  <c:v>2.8035015449400951E-3</c:v>
                </c:pt>
                <c:pt idx="143">
                  <c:v>2.5138313901480404E-3</c:v>
                </c:pt>
                <c:pt idx="144">
                  <c:v>2.2284868192179882E-3</c:v>
                </c:pt>
                <c:pt idx="145">
                  <c:v>1.979137237818185E-3</c:v>
                </c:pt>
                <c:pt idx="146">
                  <c:v>1.724709594254345E-3</c:v>
                </c:pt>
                <c:pt idx="147">
                  <c:v>1.4581926436210237E-3</c:v>
                </c:pt>
                <c:pt idx="148">
                  <c:v>1.3249896544147654E-3</c:v>
                </c:pt>
                <c:pt idx="149">
                  <c:v>1.3306838956666945E-3</c:v>
                </c:pt>
                <c:pt idx="150">
                  <c:v>1.4465602221813421E-3</c:v>
                </c:pt>
                <c:pt idx="151">
                  <c:v>1.6130475461309829E-3</c:v>
                </c:pt>
                <c:pt idx="152">
                  <c:v>1.4178314137394681E-3</c:v>
                </c:pt>
                <c:pt idx="153">
                  <c:v>1.1788805626039124E-3</c:v>
                </c:pt>
                <c:pt idx="154">
                  <c:v>9.9105691301754409E-4</c:v>
                </c:pt>
                <c:pt idx="155">
                  <c:v>9.0748050100526549E-4</c:v>
                </c:pt>
                <c:pt idx="156">
                  <c:v>1.0903950461331466E-3</c:v>
                </c:pt>
                <c:pt idx="157">
                  <c:v>1.0919726512181019E-3</c:v>
                </c:pt>
                <c:pt idx="158">
                  <c:v>8.993795288865118E-4</c:v>
                </c:pt>
                <c:pt idx="159">
                  <c:v>7.2614189471277818E-4</c:v>
                </c:pt>
                <c:pt idx="160">
                  <c:v>5.6175271221114726E-4</c:v>
                </c:pt>
                <c:pt idx="161">
                  <c:v>5.7175587482946274E-4</c:v>
                </c:pt>
                <c:pt idx="162">
                  <c:v>5.9702288318208552E-4</c:v>
                </c:pt>
                <c:pt idx="163">
                  <c:v>5.6679478338465263E-4</c:v>
                </c:pt>
                <c:pt idx="164">
                  <c:v>5.97171179393071E-4</c:v>
                </c:pt>
                <c:pt idx="165">
                  <c:v>7.6497717324578915E-4</c:v>
                </c:pt>
                <c:pt idx="166">
                  <c:v>7.9873205686537712E-4</c:v>
                </c:pt>
                <c:pt idx="167">
                  <c:v>7.0668276583218796E-4</c:v>
                </c:pt>
                <c:pt idx="168">
                  <c:v>6.1453849857398546E-4</c:v>
                </c:pt>
                <c:pt idx="169">
                  <c:v>5.2235957332490103E-4</c:v>
                </c:pt>
                <c:pt idx="170">
                  <c:v>2.9877920789559738E-4</c:v>
                </c:pt>
                <c:pt idx="171">
                  <c:v>1.3305969174395773E-4</c:v>
                </c:pt>
                <c:pt idx="172">
                  <c:v>2.7081254200321466E-4</c:v>
                </c:pt>
                <c:pt idx="173">
                  <c:v>2.9852593796222894E-4</c:v>
                </c:pt>
                <c:pt idx="174">
                  <c:v>1.6039818155160431E-4</c:v>
                </c:pt>
                <c:pt idx="175">
                  <c:v>1.4654498269617657E-4</c:v>
                </c:pt>
                <c:pt idx="176">
                  <c:v>2.0743140792785615E-4</c:v>
                </c:pt>
                <c:pt idx="177">
                  <c:v>2.291109809742803E-4</c:v>
                </c:pt>
                <c:pt idx="178">
                  <c:v>2.3170066604297234E-4</c:v>
                </c:pt>
                <c:pt idx="179">
                  <c:v>9.4500677388265671E-5</c:v>
                </c:pt>
                <c:pt idx="180">
                  <c:v>9.4386372668337549E-6</c:v>
                </c:pt>
                <c:pt idx="181">
                  <c:v>3.9767045287876951E-5</c:v>
                </c:pt>
                <c:pt idx="182">
                  <c:v>3.7110376986807191E-5</c:v>
                </c:pt>
                <c:pt idx="183">
                  <c:v>6.7506434740052738E-6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9.1554081663471529E-5</c:v>
                </c:pt>
                <c:pt idx="192">
                  <c:v>2.167230819833538E-4</c:v>
                </c:pt>
                <c:pt idx="193">
                  <c:v>9.787649900013678E-5</c:v>
                </c:pt>
                <c:pt idx="194">
                  <c:v>3.4879268823778839E-5</c:v>
                </c:pt>
                <c:pt idx="195">
                  <c:v>1.9432768812525158E-4</c:v>
                </c:pt>
                <c:pt idx="196">
                  <c:v>2.0533293322993391E-4</c:v>
                </c:pt>
                <c:pt idx="197">
                  <c:v>4.5734551467914092E-5</c:v>
                </c:pt>
                <c:pt idx="198">
                  <c:v>0</c:v>
                </c:pt>
                <c:pt idx="199">
                  <c:v>0</c:v>
                </c:pt>
                <c:pt idx="200">
                  <c:v>1.2660930644095897E-4</c:v>
                </c:pt>
                <c:pt idx="201">
                  <c:v>2.2284754887209689E-4</c:v>
                </c:pt>
                <c:pt idx="202">
                  <c:v>1.9086188903705222E-4</c:v>
                </c:pt>
                <c:pt idx="203">
                  <c:v>1.2713350855304912E-4</c:v>
                </c:pt>
                <c:pt idx="204">
                  <c:v>2.7456127026697957E-5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2.0648831067597115E-5</c:v>
                </c:pt>
                <c:pt idx="209">
                  <c:v>1.0636137501789106E-4</c:v>
                </c:pt>
                <c:pt idx="210">
                  <c:v>1.0597813761871518E-4</c:v>
                </c:pt>
                <c:pt idx="211">
                  <c:v>2.0169284443758758E-5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4.8123953339297702E-5</c:v>
                </c:pt>
                <c:pt idx="266">
                  <c:v>8.3632064747637334E-5</c:v>
                </c:pt>
                <c:pt idx="267">
                  <c:v>2.7574097495661664E-5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4.6884930165266421E-6</c:v>
                </c:pt>
                <c:pt idx="287">
                  <c:v>2.5178030626031515E-5</c:v>
                </c:pt>
                <c:pt idx="288">
                  <c:v>2.1880855993469527E-5</c:v>
                </c:pt>
                <c:pt idx="289">
                  <c:v>1.3636586412415255E-6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1.2416891733298933E-5</c:v>
                </c:pt>
                <c:pt idx="331">
                  <c:v>3.6699479844908168E-5</c:v>
                </c:pt>
                <c:pt idx="332">
                  <c:v>1.6025321783974212E-5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C68-4031-802C-BC671BDD6A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42353184"/>
        <c:axId val="1942362304"/>
      </c:scatterChart>
      <c:valAx>
        <c:axId val="1942353184"/>
        <c:scaling>
          <c:orientation val="minMax"/>
          <c:max val="800"/>
          <c:min val="300"/>
        </c:scaling>
        <c:delete val="0"/>
        <c:axPos val="b"/>
        <c:numFmt formatCode="General" sourceLinked="1"/>
        <c:majorTickMark val="in"/>
        <c:minorTickMark val="none"/>
        <c:tickLblPos val="none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42362304"/>
        <c:crosses val="autoZero"/>
        <c:crossBetween val="midCat"/>
        <c:majorUnit val="50"/>
      </c:valAx>
      <c:valAx>
        <c:axId val="194236230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one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42353184"/>
        <c:crosses val="autoZero"/>
        <c:crossBetween val="midCat"/>
        <c:majorUnit val="0.2"/>
      </c:valAx>
      <c:spPr>
        <a:noFill/>
        <a:ln w="19050">
          <a:solidFill>
            <a:schemeClr val="accent6">
              <a:lumMod val="50000"/>
            </a:schemeClr>
          </a:solidFill>
        </a:ln>
        <a:effectLst/>
      </c:spPr>
    </c:plotArea>
    <c:legend>
      <c:legendPos val="r"/>
      <c:layout>
        <c:manualLayout>
          <c:xMode val="edge"/>
          <c:yMode val="edge"/>
          <c:x val="0.72087404084270013"/>
          <c:y val="0.35372884750713107"/>
          <c:w val="0.12513895742220266"/>
          <c:h val="0.2080766051951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10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74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649111"/>
            <a:ext cx="1478756" cy="10332156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649111"/>
            <a:ext cx="4350544" cy="10332156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866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5" indent="0" algn="ctr">
              <a:buNone/>
              <a:defRPr sz="1500"/>
            </a:lvl2pPr>
            <a:lvl3pPr marL="685808" indent="0" algn="ctr">
              <a:buNone/>
              <a:defRPr sz="1350"/>
            </a:lvl3pPr>
            <a:lvl4pPr marL="1028713" indent="0" algn="ctr">
              <a:buNone/>
              <a:defRPr sz="1200"/>
            </a:lvl4pPr>
            <a:lvl5pPr marL="1371617" indent="0" algn="ctr">
              <a:buNone/>
              <a:defRPr sz="1200"/>
            </a:lvl5pPr>
            <a:lvl6pPr marL="1714521" indent="0" algn="ctr">
              <a:buNone/>
              <a:defRPr sz="1200"/>
            </a:lvl6pPr>
            <a:lvl7pPr marL="2057426" indent="0" algn="ctr">
              <a:buNone/>
              <a:defRPr sz="1200"/>
            </a:lvl7pPr>
            <a:lvl8pPr marL="2400330" indent="0" algn="ctr">
              <a:buNone/>
              <a:defRPr sz="1200"/>
            </a:lvl8pPr>
            <a:lvl9pPr marL="2743234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0A928-EE2D-4520-8661-CD6A805C673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6EA6-C1A8-4C5F-B741-14C712F94B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442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0A928-EE2D-4520-8661-CD6A805C673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6EA6-C1A8-4C5F-B741-14C712F94B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6955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8159050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5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8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13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17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21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26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3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34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0A928-EE2D-4520-8661-CD6A805C673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6EA6-C1A8-4C5F-B741-14C712F94B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8023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0A928-EE2D-4520-8661-CD6A805C673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6EA6-C1A8-4C5F-B741-14C712F94B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94995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6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5" indent="0">
              <a:buNone/>
              <a:defRPr sz="1500" b="1"/>
            </a:lvl2pPr>
            <a:lvl3pPr marL="685808" indent="0">
              <a:buNone/>
              <a:defRPr sz="1350" b="1"/>
            </a:lvl3pPr>
            <a:lvl4pPr marL="1028713" indent="0">
              <a:buNone/>
              <a:defRPr sz="1200" b="1"/>
            </a:lvl4pPr>
            <a:lvl5pPr marL="1371617" indent="0">
              <a:buNone/>
              <a:defRPr sz="1200" b="1"/>
            </a:lvl5pPr>
            <a:lvl6pPr marL="1714521" indent="0">
              <a:buNone/>
              <a:defRPr sz="1200" b="1"/>
            </a:lvl6pPr>
            <a:lvl7pPr marL="2057426" indent="0">
              <a:buNone/>
              <a:defRPr sz="1200" b="1"/>
            </a:lvl7pPr>
            <a:lvl8pPr marL="2400330" indent="0">
              <a:buNone/>
              <a:defRPr sz="1200" b="1"/>
            </a:lvl8pPr>
            <a:lvl9pPr marL="2743234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4453468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5" indent="0">
              <a:buNone/>
              <a:defRPr sz="1500" b="1"/>
            </a:lvl2pPr>
            <a:lvl3pPr marL="685808" indent="0">
              <a:buNone/>
              <a:defRPr sz="1350" b="1"/>
            </a:lvl3pPr>
            <a:lvl4pPr marL="1028713" indent="0">
              <a:buNone/>
              <a:defRPr sz="1200" b="1"/>
            </a:lvl4pPr>
            <a:lvl5pPr marL="1371617" indent="0">
              <a:buNone/>
              <a:defRPr sz="1200" b="1"/>
            </a:lvl5pPr>
            <a:lvl6pPr marL="1714521" indent="0">
              <a:buNone/>
              <a:defRPr sz="1200" b="1"/>
            </a:lvl6pPr>
            <a:lvl7pPr marL="2057426" indent="0">
              <a:buNone/>
              <a:defRPr sz="1200" b="1"/>
            </a:lvl7pPr>
            <a:lvl8pPr marL="2400330" indent="0">
              <a:buNone/>
              <a:defRPr sz="1200" b="1"/>
            </a:lvl8pPr>
            <a:lvl9pPr marL="2743234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4453468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0A928-EE2D-4520-8661-CD6A805C673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6EA6-C1A8-4C5F-B741-14C712F94B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3977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0A928-EE2D-4520-8661-CD6A805C673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6EA6-C1A8-4C5F-B741-14C712F94B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8029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0A928-EE2D-4520-8661-CD6A805C673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6EA6-C1A8-4C5F-B741-14C712F94B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8955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755427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5" indent="0">
              <a:buNone/>
              <a:defRPr sz="1050"/>
            </a:lvl2pPr>
            <a:lvl3pPr marL="685808" indent="0">
              <a:buNone/>
              <a:defRPr sz="900"/>
            </a:lvl3pPr>
            <a:lvl4pPr marL="1028713" indent="0">
              <a:buNone/>
              <a:defRPr sz="750"/>
            </a:lvl4pPr>
            <a:lvl5pPr marL="1371617" indent="0">
              <a:buNone/>
              <a:defRPr sz="750"/>
            </a:lvl5pPr>
            <a:lvl6pPr marL="1714521" indent="0">
              <a:buNone/>
              <a:defRPr sz="750"/>
            </a:lvl6pPr>
            <a:lvl7pPr marL="2057426" indent="0">
              <a:buNone/>
              <a:defRPr sz="750"/>
            </a:lvl7pPr>
            <a:lvl8pPr marL="2400330" indent="0">
              <a:buNone/>
              <a:defRPr sz="750"/>
            </a:lvl8pPr>
            <a:lvl9pPr marL="2743234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0A928-EE2D-4520-8661-CD6A805C673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6EA6-C1A8-4C5F-B741-14C712F94B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9941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5158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755427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5" indent="0">
              <a:buNone/>
              <a:defRPr sz="2100"/>
            </a:lvl2pPr>
            <a:lvl3pPr marL="685808" indent="0">
              <a:buNone/>
              <a:defRPr sz="1800"/>
            </a:lvl3pPr>
            <a:lvl4pPr marL="1028713" indent="0">
              <a:buNone/>
              <a:defRPr sz="1500"/>
            </a:lvl4pPr>
            <a:lvl5pPr marL="1371617" indent="0">
              <a:buNone/>
              <a:defRPr sz="1500"/>
            </a:lvl5pPr>
            <a:lvl6pPr marL="1714521" indent="0">
              <a:buNone/>
              <a:defRPr sz="1500"/>
            </a:lvl6pPr>
            <a:lvl7pPr marL="2057426" indent="0">
              <a:buNone/>
              <a:defRPr sz="1500"/>
            </a:lvl7pPr>
            <a:lvl8pPr marL="2400330" indent="0">
              <a:buNone/>
              <a:defRPr sz="1500"/>
            </a:lvl8pPr>
            <a:lvl9pPr marL="2743234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5" indent="0">
              <a:buNone/>
              <a:defRPr sz="1050"/>
            </a:lvl2pPr>
            <a:lvl3pPr marL="685808" indent="0">
              <a:buNone/>
              <a:defRPr sz="900"/>
            </a:lvl3pPr>
            <a:lvl4pPr marL="1028713" indent="0">
              <a:buNone/>
              <a:defRPr sz="750"/>
            </a:lvl4pPr>
            <a:lvl5pPr marL="1371617" indent="0">
              <a:buNone/>
              <a:defRPr sz="750"/>
            </a:lvl5pPr>
            <a:lvl6pPr marL="1714521" indent="0">
              <a:buNone/>
              <a:defRPr sz="750"/>
            </a:lvl6pPr>
            <a:lvl7pPr marL="2057426" indent="0">
              <a:buNone/>
              <a:defRPr sz="750"/>
            </a:lvl7pPr>
            <a:lvl8pPr marL="2400330" indent="0">
              <a:buNone/>
              <a:defRPr sz="750"/>
            </a:lvl8pPr>
            <a:lvl9pPr marL="2743234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0A928-EE2D-4520-8661-CD6A805C673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6EA6-C1A8-4C5F-B741-14C712F94B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31744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0A928-EE2D-4520-8661-CD6A805C673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6EA6-C1A8-4C5F-B741-14C712F94B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72992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0A928-EE2D-4520-8661-CD6A805C673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6EA6-C1A8-4C5F-B741-14C712F94B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831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3039535"/>
            <a:ext cx="5915025" cy="5071532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8159046"/>
            <a:ext cx="5915025" cy="266699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82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82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90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40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49112"/>
            <a:ext cx="5915025" cy="235655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8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58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8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45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387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02A643-9BB0-4E02-80B2-2C0A5E5D738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11300179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8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649116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2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40A928-EE2D-4520-8661-CD6A805C673E}" type="datetimeFigureOut">
              <a:rPr kumimoji="1" lang="ja-JP" altLang="en-US" smtClean="0"/>
              <a:t>2026/6/30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11300182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2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896EA6-C1A8-4C5F-B741-14C712F94B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7441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F0C61871-7064-1C4E-20EA-54276435CEBA}"/>
              </a:ext>
            </a:extLst>
          </p:cNvPr>
          <p:cNvGraphicFramePr>
            <a:graphicFrameLocks/>
          </p:cNvGraphicFramePr>
          <p:nvPr/>
        </p:nvGraphicFramePr>
        <p:xfrm>
          <a:off x="822455" y="1636565"/>
          <a:ext cx="6515485" cy="3909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17CE34-CA97-8F5A-BE54-B3D52EB9C937}"/>
              </a:ext>
            </a:extLst>
          </p:cNvPr>
          <p:cNvSpPr txBox="1"/>
          <p:nvPr/>
        </p:nvSpPr>
        <p:spPr>
          <a:xfrm>
            <a:off x="686523" y="5418894"/>
            <a:ext cx="509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EF9774B-E3E3-B33A-CE57-C5B038566A89}"/>
              </a:ext>
            </a:extLst>
          </p:cNvPr>
          <p:cNvSpPr txBox="1"/>
          <p:nvPr/>
        </p:nvSpPr>
        <p:spPr>
          <a:xfrm>
            <a:off x="1766199" y="5418893"/>
            <a:ext cx="509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52A4917-1AF9-74EA-006E-39B22E3D9E8E}"/>
              </a:ext>
            </a:extLst>
          </p:cNvPr>
          <p:cNvSpPr txBox="1"/>
          <p:nvPr/>
        </p:nvSpPr>
        <p:spPr>
          <a:xfrm>
            <a:off x="2845875" y="5418893"/>
            <a:ext cx="509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79CC2F7-B100-CAF9-2AFD-2A4944EE516F}"/>
              </a:ext>
            </a:extLst>
          </p:cNvPr>
          <p:cNvSpPr txBox="1"/>
          <p:nvPr/>
        </p:nvSpPr>
        <p:spPr>
          <a:xfrm>
            <a:off x="3925551" y="5418893"/>
            <a:ext cx="509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906A37-9CCA-A726-EB14-CC2F5B1BFCF8}"/>
              </a:ext>
            </a:extLst>
          </p:cNvPr>
          <p:cNvSpPr txBox="1"/>
          <p:nvPr/>
        </p:nvSpPr>
        <p:spPr>
          <a:xfrm>
            <a:off x="5005227" y="5420691"/>
            <a:ext cx="509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4AFB47C-E007-BF63-61BA-2A2A0C73C02C}"/>
              </a:ext>
            </a:extLst>
          </p:cNvPr>
          <p:cNvSpPr txBox="1"/>
          <p:nvPr/>
        </p:nvSpPr>
        <p:spPr>
          <a:xfrm>
            <a:off x="6084903" y="5418892"/>
            <a:ext cx="509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569870C-83B7-3F1C-A3A7-3175EA2E7C02}"/>
              </a:ext>
            </a:extLst>
          </p:cNvPr>
          <p:cNvSpPr txBox="1"/>
          <p:nvPr/>
        </p:nvSpPr>
        <p:spPr>
          <a:xfrm>
            <a:off x="625883" y="5207292"/>
            <a:ext cx="2572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8FADE4A-083D-3A0E-969E-6E9C3A1A5F60}"/>
              </a:ext>
            </a:extLst>
          </p:cNvPr>
          <p:cNvSpPr txBox="1"/>
          <p:nvPr/>
        </p:nvSpPr>
        <p:spPr>
          <a:xfrm>
            <a:off x="499854" y="4527588"/>
            <a:ext cx="509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7C53D4A-1FBD-A8F2-DAA0-C5B66C8D3857}"/>
              </a:ext>
            </a:extLst>
          </p:cNvPr>
          <p:cNvSpPr txBox="1"/>
          <p:nvPr/>
        </p:nvSpPr>
        <p:spPr>
          <a:xfrm>
            <a:off x="499854" y="-361629"/>
            <a:ext cx="509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F309974-CBFA-591B-853B-9CB78A226E4E}"/>
              </a:ext>
            </a:extLst>
          </p:cNvPr>
          <p:cNvSpPr txBox="1"/>
          <p:nvPr/>
        </p:nvSpPr>
        <p:spPr>
          <a:xfrm>
            <a:off x="499854" y="-1083658"/>
            <a:ext cx="509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0.6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A0203B6-7D28-8A13-E6A2-A2CE337FC863}"/>
              </a:ext>
            </a:extLst>
          </p:cNvPr>
          <p:cNvSpPr txBox="1"/>
          <p:nvPr/>
        </p:nvSpPr>
        <p:spPr>
          <a:xfrm>
            <a:off x="499854" y="-1805687"/>
            <a:ext cx="509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0.8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D2E2FC4-40CC-6851-B488-D05F97C8EB7B}"/>
              </a:ext>
            </a:extLst>
          </p:cNvPr>
          <p:cNvSpPr txBox="1"/>
          <p:nvPr/>
        </p:nvSpPr>
        <p:spPr>
          <a:xfrm>
            <a:off x="499854" y="-2506709"/>
            <a:ext cx="509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B4128AA-60C9-F751-842B-FDBACD1E6CAB}"/>
              </a:ext>
            </a:extLst>
          </p:cNvPr>
          <p:cNvSpPr txBox="1"/>
          <p:nvPr/>
        </p:nvSpPr>
        <p:spPr>
          <a:xfrm>
            <a:off x="2852053" y="5757446"/>
            <a:ext cx="1605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Wavelength (nm)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8869935-5C31-A050-A1C5-DAD7B26717C0}"/>
              </a:ext>
            </a:extLst>
          </p:cNvPr>
          <p:cNvSpPr txBox="1"/>
          <p:nvPr/>
        </p:nvSpPr>
        <p:spPr>
          <a:xfrm rot="16200000">
            <a:off x="-1111375" y="3123519"/>
            <a:ext cx="2926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Relative radiant intensity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EA5D048-6A55-4C10-5B96-75D92ECCF354}"/>
              </a:ext>
            </a:extLst>
          </p:cNvPr>
          <p:cNvSpPr txBox="1"/>
          <p:nvPr/>
        </p:nvSpPr>
        <p:spPr>
          <a:xfrm>
            <a:off x="625883" y="6432756"/>
            <a:ext cx="5074573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Supplementary Figure 1. </a:t>
            </a:r>
            <a:r>
              <a:rPr kumimoji="1" lang="en-US" sz="1800">
                <a:latin typeface="Times New Roman"/>
                <a:cs typeface="Times New Roman"/>
              </a:rPr>
              <a:t>Relative </a:t>
            </a:r>
            <a:r>
              <a:rPr lang="en-US">
                <a:latin typeface="Times New Roman"/>
                <a:cs typeface="Times New Roman"/>
              </a:rPr>
              <a:t>light </a:t>
            </a:r>
            <a:r>
              <a:rPr kumimoji="1" lang="en-US" sz="1800">
                <a:latin typeface="Times New Roman"/>
                <a:cs typeface="Times New Roman"/>
              </a:rPr>
              <a:t>intensity</a:t>
            </a:r>
            <a:r>
              <a:rPr lang="en-US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of the LED used in the experiment</a:t>
            </a:r>
            <a:r>
              <a:rPr lang="en-US"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  <a:r>
              <a:rPr lang="en-US" altLang="ja-JP">
                <a:latin typeface="Times New Roman"/>
                <a:ea typeface="Times New Roman" panose="02020603050405020304" pitchFamily="18" charset="0"/>
                <a:cs typeface="Times New Roman"/>
              </a:rPr>
              <a:t>t</a:t>
            </a:r>
            <a:r>
              <a:rPr lang="en-US" altLang="ja-JP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endParaRPr lang="ja-JP" altLang="en-US" sz="1800">
              <a:latin typeface="Times New Roman"/>
              <a:ea typeface="游ゴシック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0482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Office テーマ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8</cp:revision>
  <dcterms:created xsi:type="dcterms:W3CDTF">2026-04-23T02:40:52Z</dcterms:created>
  <dcterms:modified xsi:type="dcterms:W3CDTF">2026-06-30T23:43:08Z</dcterms:modified>
</cp:coreProperties>
</file>