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2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C52D3E-3AD0-C675-01CB-4E42CDC5FA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DDEA00C-EBF7-CFEB-8591-C5B67898EC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6181E93-D1D4-EF5B-6198-D398B4FE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F1C3AE7-FC25-E5AF-35AC-CB962C8A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466F2C-A7F7-99E8-837E-AF6BCB79B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275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9E017F-0F21-E797-6D31-4F40BBB75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AD8DA8-D8F4-6671-8A01-A85204F17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8948320-AB5C-4F6F-EB73-85293386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2E464D1-372E-1BC5-3E06-E860FEEC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B704BB5-F846-6E03-6F79-9BF562EA9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938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B0A7F8C-9F43-D746-5791-B7ACE5DA3B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282B8BA-C6AB-4A18-70FC-8E6A7894E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0ED716-9D0C-822A-9283-C7222153A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8A7C6A-5321-1CD2-2B02-38746881A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DD3592-433C-6D19-48E9-9A2607111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714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C934C8-F5D6-F8C2-64A8-53A39DEDA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EAB0737-C8E3-7C49-72AB-2B7E8CEE6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3335FE1-6BD1-45FC-39EB-A3DD74111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EB39FC1-330B-0F75-FEAE-1EDD4F14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27CA56-EC5D-99FF-B1AD-54429C951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51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AA2C5CB-8721-1E6E-C629-F581B8E9E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AC3BF79-0630-0C3C-AA50-60B11790C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7512E1-28CE-90D9-EDD5-2A1D46F3B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24C815-C74F-5AAB-70F8-40ED5D0D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837D16-E72C-BAB5-19E5-7A8A69BC4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0029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D5EDB5-B7F2-9301-F137-CB388E34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3D85AD-CB8F-7D4F-0ECD-DB164FA7DF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14F7494-3012-40C4-DFDA-FEF3DCF2C6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82F17E-661D-5D86-5029-3776B62E14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E2AECD8-2C11-31CC-DE4F-57B503F4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95B55E-BBCC-CF7B-B6EF-D6173657E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940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3792F1-64AE-58C1-E189-E98C75B52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4B334E6-0875-A8E5-7ABF-D094D4485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AF24EA-2E05-CFD5-3C06-1244F860F4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088A64C2-323E-E89B-D23D-A931A2DC97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BDC4117-DBB8-F92D-14E7-A3BEC14A72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696607-A4E9-8B5B-2B58-BD54B838F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33083DD5-04AB-B6E5-8C00-2DB1D482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8CC6843-9632-3C66-DCDA-59D1E5F3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139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9F768A-DC4D-34C5-06E1-5CDA942F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F07584C-6D91-E3DD-D0D4-C10505B73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E039ED2-B596-A6E1-B0A6-E45F2D5F5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B604C5E-1EBD-6545-FF98-9EAC91270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803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42D4153-8469-B0FA-1229-2936AEAD2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0802800-3A85-8673-2D69-3F7085BD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AE0506-5A17-5053-2FAE-30CCD49B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59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37B73B-F5CB-9420-C192-7B4876DB1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431C63-7B8B-F74D-0EA4-D088DCD73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A88E6B5-E5CF-D770-9D72-615079E2BB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FF11A71-64B3-3241-A165-D2F36BD58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54FD95C-7747-BCED-D2EA-2BB383A4D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BFBECBB-79C0-EAC8-F2BC-92A16B3C2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560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A918D3-3D53-0FF5-70E4-F4C15DF58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4E2F70F-D75F-CC4F-8842-9CA20AD18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09F5CF9-40A2-CF46-DB9D-38F68BE99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B9EBEF1-BB13-3035-1ED6-510452B66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CD516A-F306-F44C-7DB8-FF20624B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AB679B5-7CA6-ADC2-7D6F-837E0617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664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B693254-5307-A74D-C8B3-F18FB29EB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0A9EAB9-0626-809C-55D0-B26EAE62C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752A66-1717-564C-B200-B9DF09A993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AAA4-6C41-46E3-85CA-045D51C60C63}" type="datetimeFigureOut">
              <a:rPr lang="zh-CN" altLang="en-US" smtClean="0"/>
              <a:t>2026/7/1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5062D5-F758-36BC-0291-E33C911CA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46F2298-DA0E-0640-EEBA-664EB49BF8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1174D-421D-4867-BC8E-3A9D3B7545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70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2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78FE639-9845-4020-20AE-428AE923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495" y="5611302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Supplementary </a:t>
            </a:r>
            <a:r>
              <a:rPr lang="zh-CN" altLang="zh-CN" sz="2400" dirty="0"/>
              <a:t>Video </a:t>
            </a:r>
            <a:r>
              <a:rPr lang="en-US" altLang="zh-CN" sz="2400" dirty="0"/>
              <a:t>2. </a:t>
            </a:r>
            <a:r>
              <a:rPr lang="zh-CN" altLang="zh-CN" sz="2400" dirty="0"/>
              <a:t>Chest CT scan</a:t>
            </a:r>
            <a:r>
              <a:rPr lang="en-US" altLang="zh-CN" sz="2400" dirty="0"/>
              <a:t>s</a:t>
            </a:r>
            <a:r>
              <a:rPr lang="zh-CN" altLang="zh-CN" sz="2400" dirty="0"/>
              <a:t> for follow-up on 04 Dec 2023</a:t>
            </a:r>
            <a:endParaRPr lang="zh-CN" altLang="en-US" sz="2400" dirty="0"/>
          </a:p>
        </p:txBody>
      </p:sp>
      <p:pic>
        <p:nvPicPr>
          <p:cNvPr id="13" name="屏幕录制 12">
            <a:hlinkClick r:id="" action="ppaction://media"/>
            <a:extLst>
              <a:ext uri="{FF2B5EF4-FFF2-40B4-BE49-F238E27FC236}">
                <a16:creationId xmlns:a16="http://schemas.microsoft.com/office/drawing/2014/main" id="{038B74DE-E41E-2472-4AFC-16E14CCE7310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73392" y="497551"/>
            <a:ext cx="5966102" cy="4351338"/>
          </a:xfrm>
        </p:spPr>
      </p:pic>
      <p:pic>
        <p:nvPicPr>
          <p:cNvPr id="14" name="屏幕录制 13">
            <a:hlinkClick r:id="" action="ppaction://media"/>
            <a:extLst>
              <a:ext uri="{FF2B5EF4-FFF2-40B4-BE49-F238E27FC236}">
                <a16:creationId xmlns:a16="http://schemas.microsoft.com/office/drawing/2014/main" id="{18939EE9-AE10-801A-DC8F-36849FE9F9D3}"/>
              </a:ext>
            </a:extLst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39494" y="497551"/>
            <a:ext cx="55873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7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70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</Words>
  <Application>Microsoft Office PowerPoint</Application>
  <PresentationFormat>宽屏</PresentationFormat>
  <Paragraphs>1</Paragraphs>
  <Slides>1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等线</vt:lpstr>
      <vt:lpstr>等线 Light</vt:lpstr>
      <vt:lpstr>Arial</vt:lpstr>
      <vt:lpstr>Office 主题​​</vt:lpstr>
      <vt:lpstr>Supplementary Video 2. Chest CT scans for follow-up on 04 Dec 2023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qin lang</dc:creator>
  <cp:lastModifiedBy>qin lang</cp:lastModifiedBy>
  <cp:revision>3</cp:revision>
  <dcterms:created xsi:type="dcterms:W3CDTF">2026-07-01T01:59:55Z</dcterms:created>
  <dcterms:modified xsi:type="dcterms:W3CDTF">2026-07-01T02:22:28Z</dcterms:modified>
</cp:coreProperties>
</file>