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5F602-844A-B48F-76EA-0A4987B8F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9AD9FD0-1BD0-A401-D2CE-27EBF68D3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8D96C3-E8F7-5BD5-62F7-FF365B48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20CF-2712-4819-9A90-08656AF3DF36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6417EB-EB35-A906-005B-8C365E553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66BE90-13B1-CE78-684D-F014B2AF1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1B32-D24E-4480-86EA-DD2375FAEE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11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E5FD44-DE6B-DD0C-2044-EFFCAEF57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89A634D-8B35-15D5-FD96-6B99DD9C9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5B4460-9322-CEC2-CCE8-8EE1E828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20CF-2712-4819-9A90-08656AF3DF36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003FE3-D53F-7917-8476-F18D0819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999CC4-4EDF-6B05-56C4-95BA8638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1B32-D24E-4480-86EA-DD2375FAEE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27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059AF54-9668-FE87-16F6-F5E5023CD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0C7319-3445-B4E2-3C08-102194650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2D9868-3EF6-D74C-7876-7602C5A00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20CF-2712-4819-9A90-08656AF3DF36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4D517D-9B45-4330-A4C2-9C0701B8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537231-B56E-093B-749A-1CEA590DD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1B32-D24E-4480-86EA-DD2375FAEE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96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7D009F-2CD8-ACE0-3C46-613C2D51B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80AF36-2639-B0B2-3B7C-367E38E17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EE878C-D8A5-B277-0DAB-B9373B82D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20CF-2712-4819-9A90-08656AF3DF36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5E201C-7E1E-8C3A-6159-EEFF6900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BBBF7D-8BC7-D7E6-C4ED-71D44546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1B32-D24E-4480-86EA-DD2375FAEE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11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C9C35F-A5DB-835F-F25C-D8C654FB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F646E1-BBFD-3456-92B6-1CEC5DC2D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344333-7CF7-1887-0D1F-BD9D3FA6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20CF-2712-4819-9A90-08656AF3DF36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0FCE3C-C287-C931-C758-A9DB7B69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B5DE99-98D4-0F3D-2575-5137DE40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1B32-D24E-4480-86EA-DD2375FAEE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36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8CE2FB-F785-579B-09D3-FAB5CAD6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1E12B2-01B2-A6B9-B665-404409EF3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A34307-B5FC-831C-CB4F-6BC1E9D61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29CC87-5A27-1775-C2E2-369AB1749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20CF-2712-4819-9A90-08656AF3DF36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44631-BD93-D08A-AFFC-978353CE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DB4D29-5D30-689A-D2D3-6F16CD5E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1B32-D24E-4480-86EA-DD2375FAEE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1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6D135F-F136-BEA3-BC9C-E3C7C9808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ADD1C3-5FA4-032A-A707-E0F00FC1A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AF9723-D74C-DD77-E259-8F5A2B848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57EB5EB-0A26-ED8A-0B47-47CF9A190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5E5791C-8573-0C16-A0F1-8551FE7AB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68CFA7B-52FC-7A00-63E3-6474AA17C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20CF-2712-4819-9A90-08656AF3DF36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19253C5-8D35-5041-0463-627CAE1D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9576AE9-6A3E-21DB-DB20-28B91C26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1B32-D24E-4480-86EA-DD2375FAEE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CAAB9-F7BB-D634-06F6-B0ACFA3D6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28ED7D6-F900-5F8B-89FC-8F3F1BE8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20CF-2712-4819-9A90-08656AF3DF36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7AD7E5B-8ACD-B09D-F433-8324DEAA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2E6FB4E-1834-59C0-2CA0-11D44DAC0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1B32-D24E-4480-86EA-DD2375FAEE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50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D7E8A6A-35CF-295F-C7B5-184C26B2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20CF-2712-4819-9A90-08656AF3DF36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7EC0CC-0280-DD28-F397-EDE3E308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4765E3-41D5-ED97-EC18-39372D12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1B32-D24E-4480-86EA-DD2375FAEE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45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1E50AF-3BED-2890-1707-3F1D8522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9A8542-4D3D-A64F-A895-B8C10E413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F30E502-F2F2-87A7-E6E6-48396B917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0AE3C9-8D2A-5CF0-C902-7E93DB4A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20CF-2712-4819-9A90-08656AF3DF36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676490-C0BB-5D8B-FEE2-62EB65E0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AA94E6-0A62-0CD9-B230-D46279AD4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1B32-D24E-4480-86EA-DD2375FAEE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37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4057E-B87A-7ABA-04E8-C8D7D93E8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AECC553-AF5B-FA1E-28FE-400664FAD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BC4B7F-6174-31F7-4965-213C22EBD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77E78AD-F268-DF1B-BD0D-630EE25D6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20CF-2712-4819-9A90-08656AF3DF36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D319CB-5541-605D-5B37-4E8C0675B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60B41F-0AE4-7A46-42E0-90C907B9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1B32-D24E-4480-86EA-DD2375FAEE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04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D20D1DD-956C-96CC-C2BC-9237D1AA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98F8DB-A0C3-F3CA-1E1C-A089CF68E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82AAEE-AA99-D468-796E-18B6102D8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F20CF-2712-4819-9A90-08656AF3DF36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82E6E3-A9F7-E9B2-3F2F-9BE7F1E36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7D24B1-D8EF-7114-F8BC-E72C35BF6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31B32-D24E-4480-86EA-DD2375FAEE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64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EF72B2-2214-DE98-F08D-74A99B32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屏幕录制 6">
            <a:hlinkClick r:id="" action="ppaction://media"/>
            <a:extLst>
              <a:ext uri="{FF2B5EF4-FFF2-40B4-BE49-F238E27FC236}">
                <a16:creationId xmlns:a16="http://schemas.microsoft.com/office/drawing/2014/main" id="{F752F62F-4BDA-74C3-14F3-41B4FC97561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5135" y="1514907"/>
            <a:ext cx="5355947" cy="4351338"/>
          </a:xfrm>
        </p:spPr>
      </p:pic>
      <p:pic>
        <p:nvPicPr>
          <p:cNvPr id="9" name="屏幕录制 8">
            <a:hlinkClick r:id="" action="ppaction://media"/>
            <a:extLst>
              <a:ext uri="{FF2B5EF4-FFF2-40B4-BE49-F238E27FC236}">
                <a16:creationId xmlns:a16="http://schemas.microsoft.com/office/drawing/2014/main" id="{EFB97EAE-0FA8-DDD3-0917-EF682C9D3A1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5999" y="1514907"/>
            <a:ext cx="6387885" cy="435133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FD2E26-E413-ABB8-DB3A-40CD04213E86}"/>
              </a:ext>
            </a:extLst>
          </p:cNvPr>
          <p:cNvSpPr txBox="1"/>
          <p:nvPr/>
        </p:nvSpPr>
        <p:spPr>
          <a:xfrm>
            <a:off x="937648" y="6253565"/>
            <a:ext cx="7152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Supplementary Video 5. </a:t>
            </a:r>
            <a:r>
              <a:rPr lang="zh-CN" altLang="zh-CN" dirty="0"/>
              <a:t>Chest CT scan</a:t>
            </a:r>
            <a:r>
              <a:rPr lang="en-US" altLang="zh-CN" dirty="0"/>
              <a:t>s</a:t>
            </a:r>
            <a:r>
              <a:rPr lang="zh-CN" altLang="zh-CN" dirty="0"/>
              <a:t> for follow-up </a:t>
            </a:r>
            <a:r>
              <a:rPr lang="en-US" altLang="zh-CN" dirty="0"/>
              <a:t>on 29 OCT 2025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3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15</Words>
  <Application>Microsoft Office PowerPoint</Application>
  <PresentationFormat>宽屏</PresentationFormat>
  <Paragraphs>1</Paragraphs>
  <Slides>1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等线 Light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华西医院</dc:creator>
  <cp:lastModifiedBy>qin lang</cp:lastModifiedBy>
  <cp:revision>6</cp:revision>
  <dcterms:created xsi:type="dcterms:W3CDTF">2026-06-08T08:44:09Z</dcterms:created>
  <dcterms:modified xsi:type="dcterms:W3CDTF">2026-07-01T02:40:03Z</dcterms:modified>
</cp:coreProperties>
</file>