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2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BB8BF6-3FD9-F7F3-1FDD-7094D50F0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D4461C2-3B61-110A-A524-7565F86F3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84FA7B-18D9-7F44-29A3-098AE408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6A0C-EFFF-4181-A1CB-365D560F67B2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7E904A-DB72-20F6-EFEE-ACF0C84C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82F5D2-EC90-0184-6AD1-4C7DA6B7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E70-3354-4A7F-B479-B3FA1C5488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24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D92473-49F2-8AD2-C9F6-6AB8A668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87E6D6D-1122-0A8B-91C6-CA9D112D7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AA8E65-87CD-19BB-E312-EDA60090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6A0C-EFFF-4181-A1CB-365D560F67B2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418339-8B82-0827-B6D7-F00274B0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FE1D40-BA5F-E7E2-738F-C706F778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E70-3354-4A7F-B479-B3FA1C5488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16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762A08D-3DD1-FFD7-2D01-0C9FD4EF7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438647-AFDD-5AAB-936B-38A0E6AF0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D363A0-B00E-C3A0-B260-BE6CB953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6A0C-EFFF-4181-A1CB-365D560F67B2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E1C399-6586-FE54-DB42-291D07C4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160252-6548-667B-DF35-0E1224F3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E70-3354-4A7F-B479-B3FA1C5488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92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D8A058-79DC-71B0-5ED5-94E391F1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96EC0D-B2A9-6920-CBAB-1E4D74D52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78136D-4DC1-A2E2-81F1-464D972B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6A0C-EFFF-4181-A1CB-365D560F67B2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B1ADB4-53AB-8C4E-3C78-2078A4E4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E360D3-5EBB-9545-DD31-B67FAABF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E70-3354-4A7F-B479-B3FA1C5488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21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CD7013-DFE9-1BC1-5EBA-719049EB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D36190-87CF-9797-5300-D1FEF419E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77335A-BF14-159C-F6FE-48B98F34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6A0C-EFFF-4181-A1CB-365D560F67B2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C25A9F-15D2-7280-D2EF-02E7E971C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4091CA-38B0-29A5-E1C8-C8917935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E70-3354-4A7F-B479-B3FA1C5488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82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E5D22A-D6B4-81AE-8E19-36353CD09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9252B1-981A-B155-4AC4-B6B8981F7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E0914B-F2A3-05B9-35EF-B287E5166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278612-AADD-2331-9880-26EA0262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6A0C-EFFF-4181-A1CB-365D560F67B2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E16208-1EBB-DE22-242C-3658887A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B1DD54-22DE-4B3B-33AA-A81E1A6D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E70-3354-4A7F-B479-B3FA1C5488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87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3B1A1-B66A-CD22-95CF-F84BF092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C72A48-6F73-EBA1-A946-C3FCD580B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BA3805A-5AAE-C065-9EE2-85AFB17D9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82FC017-E557-E232-8DAA-CA3BB7375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1DC7431-EFD2-E605-9E6F-097986C05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560965-9E79-BDD2-E55C-5C3793BBF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6A0C-EFFF-4181-A1CB-365D560F67B2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1A7D34A-ADE0-E11F-0542-CBE42DEE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6CEA33-DF7D-CC8F-3C72-D31AAF9F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E70-3354-4A7F-B479-B3FA1C5488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7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E06928-34DE-9FC5-0A9B-4CD0E181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AFF08EA-8CBE-AC98-F5A5-216CAFBA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6A0C-EFFF-4181-A1CB-365D560F67B2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9C8E049-EB48-F57F-7F52-B1B824B9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1A3E408-482C-32B7-DEDB-86390AB5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E70-3354-4A7F-B479-B3FA1C5488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35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7A18B8D-556B-1C4C-3969-DFEDDB18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6A0C-EFFF-4181-A1CB-365D560F67B2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404B9FE-D5E1-8EB2-2E2D-C4B89FE6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6302CF-2218-6F32-6F84-3D0C8A05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E70-3354-4A7F-B479-B3FA1C5488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62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591F80-1400-B499-39BD-FC15A7F2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1C524E-9B54-D66A-377F-20BA236E7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5D8501-C1CF-195E-209C-FBC8DA85B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48FF8E-D885-13EA-F830-9784B2209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6A0C-EFFF-4181-A1CB-365D560F67B2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B57AC7-9727-E7B0-F235-EA64D481A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4E7E32-92A3-1D47-05E3-FEF9E231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E70-3354-4A7F-B479-B3FA1C5488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54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CE8DE5-1FE3-9C5A-D3D5-ACDF09125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C79483B-C1F0-B92B-F3D4-3BBCC2C54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6C4D11-CAC2-0653-ED14-56BA8C876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9025CB-386A-AED2-069C-27924FA37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6A0C-EFFF-4181-A1CB-365D560F67B2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373732-4AB6-047C-B90C-308B30BE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190319-4017-11BC-12FE-46DEDB92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E70-3354-4A7F-B479-B3FA1C5488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19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3FAB4E8-B875-8B1F-132F-BE7D8D612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8DE3A1-2909-D4A7-7E0F-1B6DA9DCE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9101F-38F7-A566-2F4A-97B6A05FE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96A0C-EFFF-4181-A1CB-365D560F67B2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617D66-D7C2-ED2E-737C-AA6CCF491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4814FC-8863-4A36-901B-B010FC590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F4E70-3354-4A7F-B479-B3FA1C5488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2C9564-DDD0-F3AC-81A1-9A3C5186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屏幕录制 3">
            <a:hlinkClick r:id="" action="ppaction://media"/>
            <a:extLst>
              <a:ext uri="{FF2B5EF4-FFF2-40B4-BE49-F238E27FC236}">
                <a16:creationId xmlns:a16="http://schemas.microsoft.com/office/drawing/2014/main" id="{23685AE4-3FFB-9DE0-7B9D-F6579DFCD5A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" y="1488274"/>
            <a:ext cx="6030743" cy="4351338"/>
          </a:xfrm>
        </p:spPr>
      </p:pic>
      <p:pic>
        <p:nvPicPr>
          <p:cNvPr id="5" name="屏幕录制 4">
            <a:hlinkClick r:id="" action="ppaction://media"/>
            <a:extLst>
              <a:ext uri="{FF2B5EF4-FFF2-40B4-BE49-F238E27FC236}">
                <a16:creationId xmlns:a16="http://schemas.microsoft.com/office/drawing/2014/main" id="{FED8B889-3FBB-4E67-DDCC-AC731A37A08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61260" y="1531452"/>
            <a:ext cx="5962556" cy="426498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2BA513B-9C64-F5A3-35E5-38F5358861C6}"/>
              </a:ext>
            </a:extLst>
          </p:cNvPr>
          <p:cNvSpPr txBox="1"/>
          <p:nvPr/>
        </p:nvSpPr>
        <p:spPr>
          <a:xfrm>
            <a:off x="1131377" y="6308209"/>
            <a:ext cx="716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prstClr val="black"/>
                </a:solidFill>
              </a:rPr>
              <a:t>Supplementary 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Video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. </a:t>
            </a:r>
            <a:r>
              <a:rPr lang="zh-CN" altLang="zh-CN" dirty="0"/>
              <a:t>Chest CT scan</a:t>
            </a:r>
            <a:r>
              <a:rPr lang="en-US" altLang="zh-CN" dirty="0"/>
              <a:t>s</a:t>
            </a:r>
            <a:r>
              <a:rPr lang="zh-CN" altLang="zh-CN" dirty="0"/>
              <a:t> for follow-up 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on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20 June 2025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86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</Words>
  <Application>Microsoft Office PowerPoint</Application>
  <PresentationFormat>宽屏</PresentationFormat>
  <Paragraphs>1</Paragraphs>
  <Slides>1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等线 Light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qin lang</dc:creator>
  <cp:lastModifiedBy>qin lang</cp:lastModifiedBy>
  <cp:revision>3</cp:revision>
  <dcterms:created xsi:type="dcterms:W3CDTF">2026-07-01T02:10:57Z</dcterms:created>
  <dcterms:modified xsi:type="dcterms:W3CDTF">2026-07-01T02:39:30Z</dcterms:modified>
</cp:coreProperties>
</file>