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FDBE0A-1029-383F-9021-6F8E64B7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662163-460C-773F-61BE-0DE5D71E9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DB2EAD-F5E1-EF0B-5AFE-7A7DE0B0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2880-7935-4DD4-BF84-DC4DD8ED290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412A11-3CCC-1212-6E4B-E860A7DD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FF26FD-10C0-6668-DE35-459884C8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02B-D2A6-4021-8916-4DAF679ED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82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F226BC-AC58-1CDA-E9A4-BDCA2810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812317-C110-FBAB-3FB8-6CC2F8445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E95AB1-F1C0-F4F5-B260-00BB3667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2880-7935-4DD4-BF84-DC4DD8ED290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A82375-AC81-F8F2-6E63-911426FF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10BE1-6BDD-9037-B532-B9B83112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02B-D2A6-4021-8916-4DAF679ED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3679B2A-ED3F-BEDE-DB38-8B41F46D5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F8C4C9-7635-06F8-FD55-29F090DEC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DF9858-24E1-A45B-5012-5F45C21E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2880-7935-4DD4-BF84-DC4DD8ED290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997F59-3B4D-44D1-064E-B881D9D5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689DA1-B32D-AC56-05E2-7A9C97E9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02B-D2A6-4021-8916-4DAF679ED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71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6CD700-DB06-939C-2A60-29F1C780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B6499E-1235-9CF6-95C5-2542D6D21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FE5A2F-69AF-3E19-5ADA-5FB79E22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2880-7935-4DD4-BF84-DC4DD8ED290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FD409C-7D71-FC5F-0982-69C34C8D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450A55-A5A2-944A-B6A9-83837B5B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02B-D2A6-4021-8916-4DAF679ED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47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59349E-1E2C-40D2-929C-CD2E183A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A7171E-6EDF-0BF2-360C-2A7D267C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7BBF36-9EA3-35DA-22E6-C897C911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2880-7935-4DD4-BF84-DC4DD8ED290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0EE857-D673-4080-6888-D9C16188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997C6E-C680-845C-CB0D-C292A480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02B-D2A6-4021-8916-4DAF679ED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21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9CA9AA-19DE-ECDB-955D-94160C6A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5FEEF6-B270-8BE4-C60B-455C9A11E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7E9F3D-3887-E936-DD70-15FC66EC0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363F30-BA8F-4668-B015-70388D1E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2880-7935-4DD4-BF84-DC4DD8ED290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2DD2AD-549D-882E-A2E4-F3237B5EF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AE391D-17B1-BD8D-1176-87C2B709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02B-D2A6-4021-8916-4DAF679ED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AD8CA-43EF-137D-D56D-6BDD2E74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E10BFF-A4E9-1108-AAF0-632D26D33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DC848A-F43B-CB96-4722-A5684A947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239BB0-0A78-797D-5368-E4425447C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85D212-743E-F93B-0A50-1E633DD57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7349198-373F-9538-C34D-5251A110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2880-7935-4DD4-BF84-DC4DD8ED290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6B3BE5E-998C-4251-99E8-F271941C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555F2A-DCAA-EFA6-D36C-053CB3E0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02B-D2A6-4021-8916-4DAF679ED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57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17BDE1-F540-3B77-EE70-5CC515E8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912C37-9D3D-4D43-A68A-BA36E0DBE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2880-7935-4DD4-BF84-DC4DD8ED290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83CD211-48F7-E756-8F6B-9BD97BC8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927298-D94E-6791-2176-06E16755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02B-D2A6-4021-8916-4DAF679ED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36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1CF498E-9D62-B7D2-3B2F-3AF8CC9F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2880-7935-4DD4-BF84-DC4DD8ED290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9CE040-BF57-84DA-69D5-2B1D0C92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28D54F-457B-0C71-BDCC-F7E56199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02B-D2A6-4021-8916-4DAF679ED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9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1F7A8D-9CE4-F788-8956-715DE079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EA4B95-F24F-79CD-086F-675A2A923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BD82F0-F5A1-14AF-A372-07D5FA439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910BE6-F505-B22F-4BFE-624482C7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2880-7935-4DD4-BF84-DC4DD8ED290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213572-1255-C5BA-CDBB-5FB1D23B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3A3B30-93CD-057C-C9AD-00CF4937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02B-D2A6-4021-8916-4DAF679ED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09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1DBDAF-78F4-A999-2C61-9FF1E7FF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6546F1-3B9D-DE28-0AD2-CD654D393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EC50FD-B394-63E1-8F7B-0028999EC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652C9F-478E-B9B9-6515-669B27D7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2880-7935-4DD4-BF84-DC4DD8ED290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7B30AD-CAC8-5AF2-E69C-52B228FA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2F33F2-F134-F181-12C1-473A2F05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02B-D2A6-4021-8916-4DAF679ED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97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9C0944-796C-53A1-3BC8-F3B568DFA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AC951A-CDEE-2B7E-10B5-03FFDBD6D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A3952-694E-0C9A-0BE1-D06964682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02880-7935-4DD4-BF84-DC4DD8ED2908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16580B-4FF1-7E3D-423D-A9812260D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FD1CFE-02A9-1FC0-9D16-83DC069A8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4C02B-D2A6-4021-8916-4DAF679ED7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50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屏幕录制 3">
            <a:hlinkClick r:id="" action="ppaction://media"/>
            <a:extLst>
              <a:ext uri="{FF2B5EF4-FFF2-40B4-BE49-F238E27FC236}">
                <a16:creationId xmlns:a16="http://schemas.microsoft.com/office/drawing/2014/main" id="{58422825-141F-E19C-38AC-2974E16DE4A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354" y="689758"/>
            <a:ext cx="6087893" cy="4351338"/>
          </a:xfr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0B02513-3D70-C86F-CF1D-7EB886262905}"/>
              </a:ext>
            </a:extLst>
          </p:cNvPr>
          <p:cNvSpPr txBox="1"/>
          <p:nvPr/>
        </p:nvSpPr>
        <p:spPr>
          <a:xfrm>
            <a:off x="-61994" y="5521911"/>
            <a:ext cx="538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dirty="0"/>
              <a:t>Video </a:t>
            </a:r>
            <a:r>
              <a:rPr lang="en-US" altLang="zh-CN" dirty="0"/>
              <a:t>3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. 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Chest CT scan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for follow-up on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4 July2024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屏幕录制 6">
            <a:hlinkClick r:id="" action="ppaction://media"/>
            <a:extLst>
              <a:ext uri="{FF2B5EF4-FFF2-40B4-BE49-F238E27FC236}">
                <a16:creationId xmlns:a16="http://schemas.microsoft.com/office/drawing/2014/main" id="{D58A209D-170C-3F97-4E79-44EE9420DB6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62658" y="689757"/>
            <a:ext cx="6175266" cy="425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4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宽屏</PresentationFormat>
  <Paragraphs>1</Paragraphs>
  <Slides>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qin lang</dc:creator>
  <cp:lastModifiedBy>qin lang</cp:lastModifiedBy>
  <cp:revision>2</cp:revision>
  <dcterms:created xsi:type="dcterms:W3CDTF">2026-07-01T02:01:26Z</dcterms:created>
  <dcterms:modified xsi:type="dcterms:W3CDTF">2026-07-01T02:04:44Z</dcterms:modified>
</cp:coreProperties>
</file>