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91210-2033-95A6-0F2A-C4DE99E4B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2E3965-6A17-B9AE-6FFE-C16218A43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B2141-E83B-7E55-2E5A-F4635E44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904ECA-A743-0D87-6FCE-6D5695A0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45FE10-413F-64C7-6E7C-8176F9AB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C1059-8AE8-6A6D-895A-D43A75AF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401C4F-6BA8-E722-ABBF-DE63D0DC8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A94B3C-D186-AE4F-698C-1280ACEF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F8FD6-5BB7-76B4-BD16-90784984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B8DF1-E5F9-9B92-07DE-D20ED19D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BAA76E-E6A5-AA12-CDB3-BB3B58FD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7088E9-33B2-1543-23CA-E8B14613A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9046F-4EBD-C76F-4EDA-756B10FB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5F6AC0-71DF-231F-36E6-7F8E4FBE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094C8-E6D3-0486-A9EE-DB40DAD4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C99B6D-C6FF-A95D-955F-C7122C5D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AC2E5-44E5-325B-4FB6-DD7A3182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A7518-DDFF-020F-1DF9-FA5B9388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4E20C5-1F6F-9D92-703F-C20B5D49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6AA71-8972-A075-0BE0-F0D58BCE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8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3A3B2-1AC0-9B9C-0B3E-277831AC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6CE7D3-7696-0A5C-0492-9F4D6C3E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803C63-376F-4F64-4340-52BE1614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63194-D84C-E5F7-4F42-9BC520BD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7573A2-1D4E-1779-CA7D-628BF4DC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B13A4-1E23-DC15-429B-40CACA32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6D145-CA21-3155-F6B2-2E0A35704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0B527-084F-463B-ADD9-E58571181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FED179-ECDB-074D-2A42-4746A30D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74C73F-931D-D993-D06D-20D41805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42ABDA-C1DF-0CEE-14B0-D626F4BC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9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7E7B4-AD35-1F86-61A2-B199C21D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D55CD3-34AB-CD01-249E-36CCF339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957580-D4F3-4349-DA78-BCC2E1B53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1FD144-2DAE-891C-DA5B-D227AF8F2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88E402-D925-F7AF-6C71-8ED91E4F5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CE3289-D809-613F-0DFE-9D94A6A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A810C58-E211-4D46-EC1C-C4498BA5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169C13-80C1-53C3-6256-CFC8B26A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72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1693F-103A-D1D8-96C2-41BB294E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F0CD62-E977-B93E-8A7B-19256A15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5D813C-68A8-F7C4-A305-12EE1948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60234B-3352-F059-EC5D-BE09887B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4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0C27F0-0B7F-6C26-69F3-A5234950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D1B26B-AD12-65BB-C9ED-810D48B2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6417AB-BDE8-F02E-F112-B60EE47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24522-10F1-0CA8-4C4B-EDD6E400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516B1E-941D-041D-DEFC-6F60A431C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54EAD9-B1F4-3CD9-2225-F6AA593E9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DAC137-8CB2-0774-6AFF-3628896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E72CFE-2425-6AFE-5C04-42405C6C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243F5-54FB-317E-293D-E1DD5694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16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1128E-FE72-61FF-84B4-7497FA9B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7C3605E-90CC-1C12-783D-0CB105F5F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1BCD83-D493-1DDB-244F-FEE6931CA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54306F-AA38-37DA-E74B-D069F220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CC3E2D-549F-B3E1-F272-E2E5831D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57C762-BA1A-4486-31DD-D7B538C8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23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D4062E-AF8B-3FCD-86A2-80E04817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ADEA2E-72CD-B889-1124-7F811E3FF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0FFBD-EF26-3340-35C1-52F141DF5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FEBD-7002-49BF-9B7E-3B8539BAD83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CA37C-CC65-8642-D414-6753FE3CC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3CEDCD-DCBD-18FE-9BAF-C2F0801FB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1C6C-AD8C-4879-9AFD-93E48F1B00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D2C48-A8BF-A346-B7FF-B007D850E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屏幕录制 4">
            <a:hlinkClick r:id="" action="ppaction://media"/>
            <a:extLst>
              <a:ext uri="{FF2B5EF4-FFF2-40B4-BE49-F238E27FC236}">
                <a16:creationId xmlns:a16="http://schemas.microsoft.com/office/drawing/2014/main" id="{778D44EA-1E05-661C-804A-600BC141B8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893" y="1122363"/>
            <a:ext cx="5643965" cy="37584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E5F70B-3EEB-2340-DE86-1F5AA7D49A0C}"/>
              </a:ext>
            </a:extLst>
          </p:cNvPr>
          <p:cNvSpPr txBox="1"/>
          <p:nvPr/>
        </p:nvSpPr>
        <p:spPr>
          <a:xfrm>
            <a:off x="1183038" y="5735637"/>
            <a:ext cx="774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/>
              <a:t>Supplementary </a:t>
            </a:r>
            <a:r>
              <a:rPr lang="zh-CN" altLang="zh-CN" dirty="0"/>
              <a:t>Video 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.</a:t>
            </a:r>
            <a:r>
              <a:rPr lang="zh-CN" altLang="zh-CN" dirty="0"/>
              <a:t>Chest CT scan performed after the first admission completed on 20 Nov 2023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屏幕录制 3">
            <a:hlinkClick r:id="" action="ppaction://media"/>
            <a:extLst>
              <a:ext uri="{FF2B5EF4-FFF2-40B4-BE49-F238E27FC236}">
                <a16:creationId xmlns:a16="http://schemas.microsoft.com/office/drawing/2014/main" id="{9E47B86F-758B-D5D1-8EEC-BFE1E023EEF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3342" y="1122363"/>
            <a:ext cx="7807025" cy="38689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717AD5C-ADB3-82A2-F23E-CD6D18B1437F}"/>
              </a:ext>
            </a:extLst>
          </p:cNvPr>
          <p:cNvSpPr txBox="1"/>
          <p:nvPr/>
        </p:nvSpPr>
        <p:spPr>
          <a:xfrm>
            <a:off x="500932" y="65200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ECB2FC-6A11-8FF6-2D4F-71422A6CE959}"/>
              </a:ext>
            </a:extLst>
          </p:cNvPr>
          <p:cNvSpPr txBox="1"/>
          <p:nvPr/>
        </p:nvSpPr>
        <p:spPr>
          <a:xfrm>
            <a:off x="6376947" y="7530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6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宽屏</PresentationFormat>
  <Paragraphs>3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qin lang</dc:creator>
  <cp:lastModifiedBy>qin lang</cp:lastModifiedBy>
  <cp:revision>3</cp:revision>
  <dcterms:created xsi:type="dcterms:W3CDTF">2026-07-01T01:41:12Z</dcterms:created>
  <dcterms:modified xsi:type="dcterms:W3CDTF">2026-07-01T02:24:31Z</dcterms:modified>
</cp:coreProperties>
</file>