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0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moya Yokota" initials="TY" lastIdx="15" clrIdx="0">
    <p:extLst>
      <p:ext uri="{19B8F6BF-5375-455C-9EA6-DF929625EA0E}">
        <p15:presenceInfo xmlns:p15="http://schemas.microsoft.com/office/powerpoint/2012/main" userId="5b1e16aa1b947b5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55" autoAdjust="0"/>
    <p:restoredTop sz="80822" autoAdjust="0"/>
  </p:normalViewPr>
  <p:slideViewPr>
    <p:cSldViewPr snapToGrid="0" showGuides="1">
      <p:cViewPr varScale="1">
        <p:scale>
          <a:sx n="89" d="100"/>
          <a:sy n="89" d="100"/>
        </p:scale>
        <p:origin x="176" y="4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F31653-68DD-4C0C-B26E-730B9ACF8FBE}" type="datetimeFigureOut">
              <a:rPr kumimoji="1" lang="ja-JP" altLang="en-US" smtClean="0"/>
              <a:t>2026/6/10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8C8EC-4115-4BDD-8BDB-F7F09B17C9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5211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sz="12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8C8EC-4115-4BDD-8BDB-F7F09B17C9D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6506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A4270-947F-4042-BAA2-464D5CF27E7C}" type="datetimeFigureOut">
              <a:rPr kumimoji="1" lang="ja-JP" altLang="en-US" smtClean="0"/>
              <a:t>2026/6/10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5006-CD2F-4FEC-B026-4C51D6E662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3095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A4270-947F-4042-BAA2-464D5CF27E7C}" type="datetimeFigureOut">
              <a:rPr kumimoji="1" lang="ja-JP" altLang="en-US" smtClean="0"/>
              <a:t>2026/6/10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5006-CD2F-4FEC-B026-4C51D6E662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0009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A4270-947F-4042-BAA2-464D5CF27E7C}" type="datetimeFigureOut">
              <a:rPr kumimoji="1" lang="ja-JP" altLang="en-US" smtClean="0"/>
              <a:t>2026/6/10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5006-CD2F-4FEC-B026-4C51D6E662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549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A4270-947F-4042-BAA2-464D5CF27E7C}" type="datetimeFigureOut">
              <a:rPr kumimoji="1" lang="ja-JP" altLang="en-US" smtClean="0"/>
              <a:t>2026/6/10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5006-CD2F-4FEC-B026-4C51D6E662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3392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A4270-947F-4042-BAA2-464D5CF27E7C}" type="datetimeFigureOut">
              <a:rPr kumimoji="1" lang="ja-JP" altLang="en-US" smtClean="0"/>
              <a:t>2026/6/10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5006-CD2F-4FEC-B026-4C51D6E662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5693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A4270-947F-4042-BAA2-464D5CF27E7C}" type="datetimeFigureOut">
              <a:rPr kumimoji="1" lang="ja-JP" altLang="en-US" smtClean="0"/>
              <a:t>2026/6/10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5006-CD2F-4FEC-B026-4C51D6E662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5874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A4270-947F-4042-BAA2-464D5CF27E7C}" type="datetimeFigureOut">
              <a:rPr kumimoji="1" lang="ja-JP" altLang="en-US" smtClean="0"/>
              <a:t>2026/6/10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5006-CD2F-4FEC-B026-4C51D6E662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0241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A4270-947F-4042-BAA2-464D5CF27E7C}" type="datetimeFigureOut">
              <a:rPr kumimoji="1" lang="ja-JP" altLang="en-US" smtClean="0"/>
              <a:t>2026/6/10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5006-CD2F-4FEC-B026-4C51D6E662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2474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A4270-947F-4042-BAA2-464D5CF27E7C}" type="datetimeFigureOut">
              <a:rPr kumimoji="1" lang="ja-JP" altLang="en-US" smtClean="0"/>
              <a:t>2026/6/10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5006-CD2F-4FEC-B026-4C51D6E662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7077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A4270-947F-4042-BAA2-464D5CF27E7C}" type="datetimeFigureOut">
              <a:rPr kumimoji="1" lang="ja-JP" altLang="en-US" smtClean="0"/>
              <a:t>2026/6/10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5006-CD2F-4FEC-B026-4C51D6E662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476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A4270-947F-4042-BAA2-464D5CF27E7C}" type="datetimeFigureOut">
              <a:rPr kumimoji="1" lang="ja-JP" altLang="en-US" smtClean="0"/>
              <a:t>2026/6/10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5006-CD2F-4FEC-B026-4C51D6E662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9229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A4270-947F-4042-BAA2-464D5CF27E7C}" type="datetimeFigureOut">
              <a:rPr kumimoji="1" lang="ja-JP" altLang="en-US" smtClean="0"/>
              <a:t>2026/6/10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65006-CD2F-4FEC-B026-4C51D6E662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7532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76019-8359-23A5-A6A4-A7DCCED62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17F3A5A8-9B75-77D8-CD0A-A63AF715AF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6" t="8741" r="32666" b="3812"/>
          <a:stretch>
            <a:fillRect/>
          </a:stretch>
        </p:blipFill>
        <p:spPr>
          <a:xfrm>
            <a:off x="5253204" y="35425"/>
            <a:ext cx="6154607" cy="684908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93128F2-2877-9D3D-A4D7-54E3D126D768}"/>
              </a:ext>
            </a:extLst>
          </p:cNvPr>
          <p:cNvSpPr txBox="1"/>
          <p:nvPr/>
        </p:nvSpPr>
        <p:spPr>
          <a:xfrm>
            <a:off x="5522575" y="266180"/>
            <a:ext cx="643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>
                <a:latin typeface="Arial" panose="020B0604020202020204" pitchFamily="34" charset="0"/>
                <a:cs typeface="Arial" panose="020B0604020202020204" pitchFamily="34" charset="0"/>
              </a:rPr>
              <a:t>ICI</a:t>
            </a:r>
            <a:endParaRPr kumimoji="1" lang="ja-JP" alt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CE98CA0-86BC-2EE2-9CBD-513BDDE68D58}"/>
              </a:ext>
            </a:extLst>
          </p:cNvPr>
          <p:cNvSpPr txBox="1"/>
          <p:nvPr/>
        </p:nvSpPr>
        <p:spPr>
          <a:xfrm>
            <a:off x="4555571" y="5291570"/>
            <a:ext cx="1161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err="1">
                <a:latin typeface="Arial" panose="020B0604020202020204" pitchFamily="34" charset="0"/>
                <a:cs typeface="Arial" panose="020B0604020202020204" pitchFamily="34" charset="0"/>
              </a:rPr>
              <a:t>Cmab</a:t>
            </a:r>
            <a:endParaRPr kumimoji="1" lang="ja-JP" alt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775C9DF-AEDA-27D1-300F-962D3B92C68F}"/>
              </a:ext>
            </a:extLst>
          </p:cNvPr>
          <p:cNvSpPr txBox="1"/>
          <p:nvPr/>
        </p:nvSpPr>
        <p:spPr>
          <a:xfrm>
            <a:off x="11306795" y="4649752"/>
            <a:ext cx="983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latin typeface="Arial" panose="020B0604020202020204" pitchFamily="34" charset="0"/>
                <a:cs typeface="Arial" panose="020B0604020202020204" pitchFamily="34" charset="0"/>
              </a:rPr>
              <a:t>PTX</a:t>
            </a:r>
            <a:endParaRPr kumimoji="1" lang="ja-JP" alt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タイトル 1">
            <a:extLst>
              <a:ext uri="{FF2B5EF4-FFF2-40B4-BE49-F238E27FC236}">
                <a16:creationId xmlns:a16="http://schemas.microsoft.com/office/drawing/2014/main" id="{533D9945-84D3-1D18-8475-5514537A86B3}"/>
              </a:ext>
            </a:extLst>
          </p:cNvPr>
          <p:cNvSpPr txBox="1">
            <a:spLocks/>
          </p:cNvSpPr>
          <p:nvPr/>
        </p:nvSpPr>
        <p:spPr>
          <a:xfrm>
            <a:off x="173501" y="103045"/>
            <a:ext cx="3941299" cy="585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2800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</a:t>
            </a:r>
            <a:endParaRPr lang="en-US" altLang="ja-JP" sz="2800" strike="sngStrik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3220AA32-D246-6FDC-63AF-3877908E8576}"/>
              </a:ext>
            </a:extLst>
          </p:cNvPr>
          <p:cNvSpPr txBox="1">
            <a:spLocks/>
          </p:cNvSpPr>
          <p:nvPr/>
        </p:nvSpPr>
        <p:spPr>
          <a:xfrm>
            <a:off x="5963410" y="1455500"/>
            <a:ext cx="493906" cy="45400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altLang="ja-JP" sz="2000" b="1" strike="sngStrik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11F9888-08A6-0EB2-1334-8828B9440F8C}"/>
              </a:ext>
            </a:extLst>
          </p:cNvPr>
          <p:cNvSpPr txBox="1">
            <a:spLocks/>
          </p:cNvSpPr>
          <p:nvPr/>
        </p:nvSpPr>
        <p:spPr>
          <a:xfrm>
            <a:off x="5751126" y="4837564"/>
            <a:ext cx="342507" cy="45400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altLang="ja-JP" sz="2000" b="1" strike="sngStrik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5432A8AD-07F1-FB80-B2E4-098259930635}"/>
              </a:ext>
            </a:extLst>
          </p:cNvPr>
          <p:cNvSpPr txBox="1">
            <a:spLocks/>
          </p:cNvSpPr>
          <p:nvPr/>
        </p:nvSpPr>
        <p:spPr>
          <a:xfrm>
            <a:off x="10784407" y="4383558"/>
            <a:ext cx="342507" cy="45400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altLang="ja-JP" sz="2000" b="1" strike="sngStrik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B1479B79-CCC1-D274-FC8B-5AFF969CD600}"/>
              </a:ext>
            </a:extLst>
          </p:cNvPr>
          <p:cNvSpPr txBox="1">
            <a:spLocks/>
          </p:cNvSpPr>
          <p:nvPr/>
        </p:nvSpPr>
        <p:spPr>
          <a:xfrm>
            <a:off x="5867856" y="2837216"/>
            <a:ext cx="342507" cy="45400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US" altLang="ja-JP" sz="2000" b="1" strike="sngStrik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589F70E6-BAC3-D9E2-1EE9-E634968C355F}"/>
              </a:ext>
            </a:extLst>
          </p:cNvPr>
          <p:cNvSpPr txBox="1">
            <a:spLocks/>
          </p:cNvSpPr>
          <p:nvPr/>
        </p:nvSpPr>
        <p:spPr>
          <a:xfrm>
            <a:off x="10207916" y="2409490"/>
            <a:ext cx="330962" cy="34471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en-US" altLang="ja-JP" sz="2000" b="1" strike="sngStrik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85233DB8-5B34-647C-3E12-AD66CC9BC6D4}"/>
              </a:ext>
            </a:extLst>
          </p:cNvPr>
          <p:cNvSpPr txBox="1">
            <a:spLocks/>
          </p:cNvSpPr>
          <p:nvPr/>
        </p:nvSpPr>
        <p:spPr>
          <a:xfrm>
            <a:off x="9567498" y="4911362"/>
            <a:ext cx="342507" cy="45400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en-US" altLang="ja-JP" sz="2000" b="1" strike="sngStrik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9E97CF99-51E8-96E7-D010-7EDC8D65BF23}"/>
              </a:ext>
            </a:extLst>
          </p:cNvPr>
          <p:cNvSpPr txBox="1">
            <a:spLocks/>
          </p:cNvSpPr>
          <p:nvPr/>
        </p:nvSpPr>
        <p:spPr>
          <a:xfrm>
            <a:off x="8219530" y="3228501"/>
            <a:ext cx="342507" cy="45400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en-US" altLang="ja-JP" sz="2000" b="1" strike="sngStrik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469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10427</TotalTime>
  <Words>14</Words>
  <Application>Microsoft Macintosh PowerPoint</Application>
  <PresentationFormat>ワイド画面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 and Neck における 筋骨格筋量とDLTの関係</dc:title>
  <dc:creator>鈴木 哲史</dc:creator>
  <cp:lastModifiedBy>Ryo KAWAURA</cp:lastModifiedBy>
  <cp:revision>85</cp:revision>
  <dcterms:created xsi:type="dcterms:W3CDTF">2023-06-04T13:03:07Z</dcterms:created>
  <dcterms:modified xsi:type="dcterms:W3CDTF">2026-06-10T07:48:57Z</dcterms:modified>
</cp:coreProperties>
</file>