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4" Type="http://schemas.openxmlformats.org/officeDocument/2006/relationships/slideLayout" Target="../slideLayouts/slideLayout1.xml"/><Relationship Id="rId33" Type="http://schemas.openxmlformats.org/officeDocument/2006/relationships/image" Target="../media/image33.png"/><Relationship Id="rId32" Type="http://schemas.openxmlformats.org/officeDocument/2006/relationships/image" Target="../media/image32.png"/><Relationship Id="rId31" Type="http://schemas.openxmlformats.org/officeDocument/2006/relationships/image" Target="../media/image31.png"/><Relationship Id="rId30" Type="http://schemas.openxmlformats.org/officeDocument/2006/relationships/image" Target="../media/image30.png"/><Relationship Id="rId3" Type="http://schemas.openxmlformats.org/officeDocument/2006/relationships/image" Target="../media/image3.png"/><Relationship Id="rId29" Type="http://schemas.openxmlformats.org/officeDocument/2006/relationships/image" Target="../media/image29.png"/><Relationship Id="rId28" Type="http://schemas.openxmlformats.org/officeDocument/2006/relationships/image" Target="../media/image28.png"/><Relationship Id="rId27" Type="http://schemas.openxmlformats.org/officeDocument/2006/relationships/image" Target="../media/image27.png"/><Relationship Id="rId26" Type="http://schemas.openxmlformats.org/officeDocument/2006/relationships/image" Target="../media/image26.png"/><Relationship Id="rId25" Type="http://schemas.openxmlformats.org/officeDocument/2006/relationships/image" Target="../media/image25.png"/><Relationship Id="rId24" Type="http://schemas.openxmlformats.org/officeDocument/2006/relationships/image" Target="../media/image24.png"/><Relationship Id="rId23" Type="http://schemas.openxmlformats.org/officeDocument/2006/relationships/image" Target="../media/image23.png"/><Relationship Id="rId22" Type="http://schemas.openxmlformats.org/officeDocument/2006/relationships/image" Target="../media/image22.png"/><Relationship Id="rId21" Type="http://schemas.openxmlformats.org/officeDocument/2006/relationships/image" Target="../media/image21.png"/><Relationship Id="rId20" Type="http://schemas.openxmlformats.org/officeDocument/2006/relationships/image" Target="../media/image20.png"/><Relationship Id="rId2" Type="http://schemas.openxmlformats.org/officeDocument/2006/relationships/image" Target="../media/image2.png"/><Relationship Id="rId19" Type="http://schemas.openxmlformats.org/officeDocument/2006/relationships/image" Target="../media/image19.png"/><Relationship Id="rId18" Type="http://schemas.openxmlformats.org/officeDocument/2006/relationships/image" Target="../media/image18.png"/><Relationship Id="rId17" Type="http://schemas.openxmlformats.org/officeDocument/2006/relationships/image" Target="../media/image17.png"/><Relationship Id="rId16" Type="http://schemas.openxmlformats.org/officeDocument/2006/relationships/image" Target="../media/image16.png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0" name="图片 49" descr="SASA_Complex_replicate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50695" y="4622800"/>
            <a:ext cx="2093595" cy="1202055"/>
          </a:xfrm>
          <a:prstGeom prst="rect">
            <a:avLst/>
          </a:prstGeom>
        </p:spPr>
      </p:pic>
      <p:pic>
        <p:nvPicPr>
          <p:cNvPr id="47" name="图片 46" descr="RMSD_Ligand_replicat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655" y="5784215"/>
            <a:ext cx="2132330" cy="1095375"/>
          </a:xfrm>
          <a:prstGeom prst="rect">
            <a:avLst/>
          </a:prstGeom>
        </p:spPr>
      </p:pic>
      <p:grpSp>
        <p:nvGrpSpPr>
          <p:cNvPr id="39" name="组合 38"/>
          <p:cNvGrpSpPr/>
          <p:nvPr/>
        </p:nvGrpSpPr>
        <p:grpSpPr>
          <a:xfrm>
            <a:off x="-57785" y="4445"/>
            <a:ext cx="12257405" cy="4669155"/>
            <a:chOff x="-67" y="-545"/>
            <a:chExt cx="19303" cy="8106"/>
          </a:xfrm>
        </p:grpSpPr>
        <p:grpSp>
          <p:nvGrpSpPr>
            <p:cNvPr id="22" name="组合 21"/>
            <p:cNvGrpSpPr/>
            <p:nvPr/>
          </p:nvGrpSpPr>
          <p:grpSpPr>
            <a:xfrm>
              <a:off x="12" y="-545"/>
              <a:ext cx="19224" cy="4201"/>
              <a:chOff x="-12" y="0"/>
              <a:chExt cx="19224" cy="4201"/>
            </a:xfrm>
          </p:grpSpPr>
          <p:grpSp>
            <p:nvGrpSpPr>
              <p:cNvPr id="21" name="组合 20"/>
              <p:cNvGrpSpPr/>
              <p:nvPr/>
            </p:nvGrpSpPr>
            <p:grpSpPr>
              <a:xfrm>
                <a:off x="-6" y="85"/>
                <a:ext cx="19131" cy="4096"/>
                <a:chOff x="0" y="0"/>
                <a:chExt cx="19131" cy="4096"/>
              </a:xfrm>
            </p:grpSpPr>
            <p:pic>
              <p:nvPicPr>
                <p:cNvPr id="5" name="图片 4" descr="Hbonds_replicates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304" y="1"/>
                  <a:ext cx="3374" cy="2052"/>
                </a:xfrm>
                <a:prstGeom prst="rect">
                  <a:avLst/>
                </a:prstGeom>
              </p:spPr>
            </p:pic>
            <p:pic>
              <p:nvPicPr>
                <p:cNvPr id="6" name="图片 5" descr="Rg_Complex_replicates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2787" y="1991"/>
                  <a:ext cx="3527" cy="2063"/>
                </a:xfrm>
                <a:prstGeom prst="rect">
                  <a:avLst/>
                </a:prstGeom>
              </p:spPr>
            </p:pic>
            <p:pic>
              <p:nvPicPr>
                <p:cNvPr id="7" name="图片 6" descr="RMSD_Combined_Protein_Ligand_replicates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678" y="1"/>
                  <a:ext cx="6449" cy="2008"/>
                </a:xfrm>
                <a:prstGeom prst="rect">
                  <a:avLst/>
                </a:prstGeom>
              </p:spPr>
            </p:pic>
            <p:pic>
              <p:nvPicPr>
                <p:cNvPr id="9" name="图片 8" descr="RMSD_Ligand_replicates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142" y="0"/>
                  <a:ext cx="3142" cy="2141"/>
                </a:xfrm>
                <a:prstGeom prst="rect">
                  <a:avLst/>
                </a:prstGeom>
              </p:spPr>
            </p:pic>
            <p:pic>
              <p:nvPicPr>
                <p:cNvPr id="10" name="图片 9" descr="RMSD_Protein_replicates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142" y="2069"/>
                  <a:ext cx="3204" cy="2027"/>
                </a:xfrm>
                <a:prstGeom prst="rect">
                  <a:avLst/>
                </a:prstGeom>
              </p:spPr>
            </p:pic>
            <p:pic>
              <p:nvPicPr>
                <p:cNvPr id="11" name="图片 10" descr="RMSF_Protein_replicates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339" y="2053"/>
                  <a:ext cx="3447" cy="1983"/>
                </a:xfrm>
                <a:prstGeom prst="rect">
                  <a:avLst/>
                </a:prstGeom>
              </p:spPr>
            </p:pic>
            <p:pic>
              <p:nvPicPr>
                <p:cNvPr id="12" name="图片 11" descr="SASA_Complex_replicates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863" y="0"/>
                  <a:ext cx="3259" cy="2341"/>
                </a:xfrm>
                <a:prstGeom prst="rect">
                  <a:avLst/>
                </a:prstGeom>
              </p:spPr>
            </p:pic>
            <p:grpSp>
              <p:nvGrpSpPr>
                <p:cNvPr id="14" name="组合 13"/>
                <p:cNvGrpSpPr/>
                <p:nvPr/>
              </p:nvGrpSpPr>
              <p:grpSpPr>
                <a:xfrm>
                  <a:off x="0" y="0"/>
                  <a:ext cx="3049" cy="4037"/>
                  <a:chOff x="0" y="0"/>
                  <a:chExt cx="2882" cy="4149"/>
                </a:xfrm>
              </p:grpSpPr>
              <p:pic>
                <p:nvPicPr>
                  <p:cNvPr id="4" name="图片 3" descr="FEL_3D_panel"/>
                  <p:cNvPicPr>
                    <a:picLocks noChangeAspect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0" y="2009"/>
                    <a:ext cx="2882" cy="2140"/>
                  </a:xfrm>
                  <a:prstGeom prst="rect">
                    <a:avLst/>
                  </a:prstGeom>
                </p:spPr>
              </p:pic>
              <p:pic>
                <p:nvPicPr>
                  <p:cNvPr id="13" name="图片 12" descr="FEL_2D_panel"/>
                  <p:cNvPicPr>
                    <a:picLocks noChangeAspect="1"/>
                  </p:cNvPicPr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0" y="0"/>
                    <a:ext cx="2883" cy="205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8" name="图片 17" descr="BRAF_vs_Vemurafenib_coloring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6315" y="2009"/>
                  <a:ext cx="2816" cy="1830"/>
                </a:xfrm>
                <a:prstGeom prst="rect">
                  <a:avLst/>
                </a:prstGeom>
              </p:spPr>
            </p:pic>
            <p:pic>
              <p:nvPicPr>
                <p:cNvPr id="8" name="图片 7" descr="RMSD_Complex_replicates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858" y="2213"/>
                  <a:ext cx="3261" cy="1853"/>
                </a:xfrm>
                <a:prstGeom prst="rect">
                  <a:avLst/>
                </a:prstGeom>
              </p:spPr>
            </p:pic>
          </p:grpSp>
          <p:cxnSp>
            <p:nvCxnSpPr>
              <p:cNvPr id="19" name="直接连接符 18"/>
              <p:cNvCxnSpPr/>
              <p:nvPr/>
            </p:nvCxnSpPr>
            <p:spPr>
              <a:xfrm flipV="1">
                <a:off x="-12" y="4165"/>
                <a:ext cx="19212" cy="36"/>
              </a:xfrm>
              <a:prstGeom prst="line">
                <a:avLst/>
              </a:prstGeom>
              <a:ln w="31750">
                <a:gradFill>
                  <a:gsLst>
                    <a:gs pos="0">
                      <a:schemeClr val="accent1">
                        <a:hueOff val="-4200000"/>
                      </a:schemeClr>
                    </a:gs>
                    <a:gs pos="100000">
                      <a:schemeClr val="accent1"/>
                    </a:gs>
                  </a:gsLst>
                </a:gradFill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 flipV="1">
                <a:off x="0" y="0"/>
                <a:ext cx="19212" cy="36"/>
              </a:xfrm>
              <a:prstGeom prst="line">
                <a:avLst/>
              </a:prstGeom>
              <a:ln w="31750">
                <a:gradFill>
                  <a:gsLst>
                    <a:gs pos="0">
                      <a:schemeClr val="accent1">
                        <a:hueOff val="-4200000"/>
                      </a:schemeClr>
                    </a:gs>
                    <a:gs pos="100000">
                      <a:schemeClr val="accent1"/>
                    </a:gs>
                  </a:gsLst>
                </a:gradFill>
              </a:ln>
            </p:spPr>
            <p:style>
              <a:lnRef idx="0">
                <a:srgbClr val="FFFFFF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pic>
          <p:nvPicPr>
            <p:cNvPr id="23" name="图片 22" descr="FEL_2D_panel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5" y="5581"/>
              <a:ext cx="2973" cy="1980"/>
            </a:xfrm>
            <a:prstGeom prst="rect">
              <a:avLst/>
            </a:prstGeom>
          </p:spPr>
        </p:pic>
        <p:pic>
          <p:nvPicPr>
            <p:cNvPr id="29" name="图片 28" descr="RMSD_Ligand_replicates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100" y="3683"/>
              <a:ext cx="3228" cy="2023"/>
            </a:xfrm>
            <a:prstGeom prst="rect">
              <a:avLst/>
            </a:prstGeom>
          </p:spPr>
        </p:pic>
        <p:pic>
          <p:nvPicPr>
            <p:cNvPr id="33" name="图片 32" descr="CDK6_vs_Palbociclib_coloring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5813" y="5643"/>
              <a:ext cx="3351" cy="1723"/>
            </a:xfrm>
            <a:prstGeom prst="rect">
              <a:avLst/>
            </a:prstGeom>
          </p:spPr>
        </p:pic>
        <p:pic>
          <p:nvPicPr>
            <p:cNvPr id="24" name="图片 23" descr="FEL_3D_panel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5" y="3663"/>
              <a:ext cx="2972" cy="1916"/>
            </a:xfrm>
            <a:prstGeom prst="rect">
              <a:avLst/>
            </a:prstGeom>
          </p:spPr>
        </p:pic>
        <p:pic>
          <p:nvPicPr>
            <p:cNvPr id="25" name="图片 24" descr="Hbonds_replicates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328" y="3670"/>
              <a:ext cx="3529" cy="1953"/>
            </a:xfrm>
            <a:prstGeom prst="rect">
              <a:avLst/>
            </a:prstGeom>
          </p:spPr>
        </p:pic>
        <p:pic>
          <p:nvPicPr>
            <p:cNvPr id="26" name="图片 25" descr="Rg_Complex_replicates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2857" y="5595"/>
              <a:ext cx="3275" cy="1794"/>
            </a:xfrm>
            <a:prstGeom prst="rect">
              <a:avLst/>
            </a:prstGeom>
          </p:spPr>
        </p:pic>
        <p:pic>
          <p:nvPicPr>
            <p:cNvPr id="27" name="图片 26" descr="RMSD_Combined_Protein_Ligand_replicates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2745" y="3637"/>
              <a:ext cx="6419" cy="1961"/>
            </a:xfrm>
            <a:prstGeom prst="rect">
              <a:avLst/>
            </a:prstGeom>
          </p:spPr>
        </p:pic>
        <p:pic>
          <p:nvPicPr>
            <p:cNvPr id="28" name="图片 27" descr="RMSD_Complex_replicates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912" y="5586"/>
              <a:ext cx="3189" cy="1827"/>
            </a:xfrm>
            <a:prstGeom prst="rect">
              <a:avLst/>
            </a:prstGeom>
          </p:spPr>
        </p:pic>
        <p:pic>
          <p:nvPicPr>
            <p:cNvPr id="30" name="图片 29" descr="RMSD_Protein_replicates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100" y="5722"/>
              <a:ext cx="3290" cy="1701"/>
            </a:xfrm>
            <a:prstGeom prst="rect">
              <a:avLst/>
            </a:prstGeom>
          </p:spPr>
        </p:pic>
        <p:pic>
          <p:nvPicPr>
            <p:cNvPr id="31" name="图片 30" descr="RMSF_Protein_replicates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9328" y="5602"/>
              <a:ext cx="3529" cy="1783"/>
            </a:xfrm>
            <a:prstGeom prst="rect">
              <a:avLst/>
            </a:prstGeom>
          </p:spPr>
        </p:pic>
        <p:pic>
          <p:nvPicPr>
            <p:cNvPr id="32" name="图片 31" descr="SASA_Complex_replicates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2959" y="3687"/>
              <a:ext cx="3141" cy="1903"/>
            </a:xfrm>
            <a:prstGeom prst="rect">
              <a:avLst/>
            </a:prstGeom>
          </p:spPr>
        </p:pic>
        <p:cxnSp>
          <p:nvCxnSpPr>
            <p:cNvPr id="36" name="直接连接符 35"/>
            <p:cNvCxnSpPr/>
            <p:nvPr/>
          </p:nvCxnSpPr>
          <p:spPr>
            <a:xfrm flipV="1">
              <a:off x="-67" y="7407"/>
              <a:ext cx="19277" cy="65"/>
            </a:xfrm>
            <a:prstGeom prst="line">
              <a:avLst/>
            </a:prstGeom>
            <a:ln w="31750">
              <a:gradFill>
                <a:gsLst>
                  <a:gs pos="0">
                    <a:schemeClr val="accent1">
                      <a:hueOff val="-4200000"/>
                    </a:schemeClr>
                  </a:gs>
                  <a:gs pos="100000">
                    <a:schemeClr val="accent1"/>
                  </a:gs>
                </a:gsLst>
              </a:gradFill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cxnSp>
        <p:nvCxnSpPr>
          <p:cNvPr id="38" name="直接连接符 37"/>
          <p:cNvCxnSpPr/>
          <p:nvPr/>
        </p:nvCxnSpPr>
        <p:spPr>
          <a:xfrm flipV="1">
            <a:off x="-26035" y="6858000"/>
            <a:ext cx="12240895" cy="41275"/>
          </a:xfrm>
          <a:prstGeom prst="line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40" name="图片 39" descr="EGFR_vs_Osimertinib_colori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262870" y="5780405"/>
            <a:ext cx="1913890" cy="1040130"/>
          </a:xfrm>
          <a:prstGeom prst="rect">
            <a:avLst/>
          </a:prstGeom>
        </p:spPr>
      </p:pic>
      <p:pic>
        <p:nvPicPr>
          <p:cNvPr id="42" name="图片 41" descr="FEL_3D_panel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985" y="4645025"/>
            <a:ext cx="1804035" cy="1049655"/>
          </a:xfrm>
          <a:prstGeom prst="rect">
            <a:avLst/>
          </a:prstGeom>
        </p:spPr>
      </p:pic>
      <p:pic>
        <p:nvPicPr>
          <p:cNvPr id="43" name="图片 42" descr="Hbonds_replicates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001385" y="4625340"/>
            <a:ext cx="2228215" cy="1125855"/>
          </a:xfrm>
          <a:prstGeom prst="rect">
            <a:avLst/>
          </a:prstGeom>
        </p:spPr>
      </p:pic>
      <p:pic>
        <p:nvPicPr>
          <p:cNvPr id="44" name="图片 43" descr="Rg_Complex_replicate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986780" y="5747385"/>
            <a:ext cx="2254250" cy="1111885"/>
          </a:xfrm>
          <a:prstGeom prst="rect">
            <a:avLst/>
          </a:prstGeom>
        </p:spPr>
      </p:pic>
      <p:pic>
        <p:nvPicPr>
          <p:cNvPr id="45" name="图片 44" descr="RMSD_Combined_Protein_Ligand_replicates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229600" y="4611370"/>
            <a:ext cx="3952875" cy="1130935"/>
          </a:xfrm>
          <a:prstGeom prst="rect">
            <a:avLst/>
          </a:prstGeom>
        </p:spPr>
      </p:pic>
      <p:pic>
        <p:nvPicPr>
          <p:cNvPr id="46" name="图片 45" descr="RMSD_Complex_replicates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231505" y="5724525"/>
            <a:ext cx="2029460" cy="1119505"/>
          </a:xfrm>
          <a:prstGeom prst="rect">
            <a:avLst/>
          </a:prstGeom>
        </p:spPr>
      </p:pic>
      <p:pic>
        <p:nvPicPr>
          <p:cNvPr id="48" name="图片 47" descr="RMSD_Protein_replicates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858895" y="4630420"/>
            <a:ext cx="2127885" cy="1168400"/>
          </a:xfrm>
          <a:prstGeom prst="rect">
            <a:avLst/>
          </a:prstGeom>
        </p:spPr>
      </p:pic>
      <p:pic>
        <p:nvPicPr>
          <p:cNvPr id="49" name="图片 48" descr="RMSF_Protein_replicates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732915" y="5811520"/>
            <a:ext cx="2057400" cy="1040130"/>
          </a:xfrm>
          <a:prstGeom prst="rect">
            <a:avLst/>
          </a:prstGeom>
        </p:spPr>
      </p:pic>
      <p:pic>
        <p:nvPicPr>
          <p:cNvPr id="41" name="图片 40" descr="FEL_2D_panel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985" y="5713730"/>
            <a:ext cx="1807210" cy="113411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宋体</vt:lpstr>
      <vt:lpstr>Wingdings</vt:lpstr>
      <vt:lpstr>Arial Unicode MS</vt:lpstr>
      <vt:lpstr>Calibri</vt:lpstr>
      <vt:lpstr>微软雅黑</vt:lpstr>
      <vt:lpstr>-apple-system</vt:lpstr>
      <vt:lpstr>Segoe Print</vt:lpstr>
      <vt:lpstr>WPS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金心澈</dc:creator>
  <cp:lastModifiedBy>韶华倾覆丶泪往昔</cp:lastModifiedBy>
  <cp:revision>5</cp:revision>
  <dcterms:created xsi:type="dcterms:W3CDTF">2023-08-09T12:44:00Z</dcterms:created>
  <dcterms:modified xsi:type="dcterms:W3CDTF">2026-06-07T20:30:06Z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BD96F276F0A84149A7ADE6E1838D7F54_12</vt:lpwstr>
  </property>
</Properties>
</file>