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창곤 김" userId="439c21b18435a56b" providerId="LiveId" clId="{394A4C85-192C-405F-89BA-D950A1DBA7A5}"/>
    <pc:docChg chg="undo custSel delSld modSld">
      <pc:chgData name="창곤 김" userId="439c21b18435a56b" providerId="LiveId" clId="{394A4C85-192C-405F-89BA-D950A1DBA7A5}" dt="2026-06-23T14:12:26.246" v="4" actId="47"/>
      <pc:docMkLst>
        <pc:docMk/>
      </pc:docMkLst>
      <pc:sldChg chg="modSp del mod">
        <pc:chgData name="창곤 김" userId="439c21b18435a56b" providerId="LiveId" clId="{394A4C85-192C-405F-89BA-D950A1DBA7A5}" dt="2026-06-23T14:12:26.246" v="4" actId="47"/>
        <pc:sldMkLst>
          <pc:docMk/>
          <pc:sldMk cId="3431475377" sldId="256"/>
        </pc:sldMkLst>
        <pc:spChg chg="mod">
          <ac:chgData name="창곤 김" userId="439c21b18435a56b" providerId="LiveId" clId="{394A4C85-192C-405F-89BA-D950A1DBA7A5}" dt="2026-06-23T14:12:20.879" v="1" actId="6549"/>
          <ac:spMkLst>
            <pc:docMk/>
            <pc:sldMk cId="3431475377" sldId="256"/>
            <ac:spMk id="5" creationId="{5AFF42F4-3F58-F78E-D447-9DFDCB087C04}"/>
          </ac:spMkLst>
        </pc:spChg>
      </pc:sldChg>
      <pc:sldChg chg="modSp mod">
        <pc:chgData name="창곤 김" userId="439c21b18435a56b" providerId="LiveId" clId="{394A4C85-192C-405F-89BA-D950A1DBA7A5}" dt="2026-06-23T14:12:24.394" v="3" actId="20577"/>
        <pc:sldMkLst>
          <pc:docMk/>
          <pc:sldMk cId="2914276468" sldId="257"/>
        </pc:sldMkLst>
        <pc:spChg chg="mod">
          <ac:chgData name="창곤 김" userId="439c21b18435a56b" providerId="LiveId" clId="{394A4C85-192C-405F-89BA-D950A1DBA7A5}" dt="2026-06-23T14:12:24.394" v="3" actId="20577"/>
          <ac:spMkLst>
            <pc:docMk/>
            <pc:sldMk cId="2914276468" sldId="257"/>
            <ac:spMk id="5" creationId="{5AFF42F4-3F58-F78E-D447-9DFDCB087C0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135E2-980C-E8F3-925E-E19DDB37E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672EA5C-A624-1E9A-1704-13C436239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885398-F63B-0C45-29C1-B304D6137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E8CCE5-CB46-594B-30A9-7032CFB12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1BFD56-8A77-DF13-44CF-7794CD08E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7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569042-EC20-8FB6-7F54-87452234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3DA329C-C7A5-74CE-D109-D6D843248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99F778-2704-C30A-5EFE-A68F6ECCD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DF5B3A-8B83-7FB7-8B60-04EE953E9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8795A4-8602-6F00-0C13-3D2D80E49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5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1D803C9-08A3-B8CF-69B5-9F6862DBE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AD94BC3-8B88-E31D-6341-D080234CE2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E339AF-344F-14EC-3139-793D25889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3611E8-4A36-B733-966B-2905330BF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A1C8FC-8648-B4F5-35C6-CDF59E3D3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1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6FB9E3-8809-3E31-9991-36F5C38A5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77D635-EF23-39BC-C2F1-2B33D7DFF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E6E966-6A84-F949-2877-4F56CA98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B9AD261-B760-74DF-FA22-F63632437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C83615C-082A-E1AA-136A-578DB041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8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BA1059-C2AF-F84D-29C0-CB725E64E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5C963A-75DB-B377-5A18-4DB7546DB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9BA9FE-E430-71AB-5251-D01F6B881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7A19D7-11DB-ABA5-5555-C7A0C0104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09EEA7-4516-D4D2-A6C8-66BC8D22D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8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FB3308-EBFA-3BB8-6502-54C402BE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086499-82DD-D52E-5D5B-F27DC82AF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E1A9E3B-8282-8DBF-1245-7FE0BD92C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DD393B-A009-E70F-A547-08614505A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81BFF8F-14F4-19EE-C2BF-0BA33292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8DC1775-EBFC-5821-C5DB-4DCB1F1DD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9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0187E3-5C21-2068-B26B-5B4FDA6C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4C3D01-6E53-3D92-9B08-67933AAFF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E89A334-4554-DC46-8929-AE5FDE35A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AFE282E-C840-6F24-49DB-C03864F58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29C088F-37DE-A7FF-9A94-D1DB7C14F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799F6-4784-064B-8804-19C9867D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7E67E2C-A99F-08FB-5339-4622CB9A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43EFA50-3A4F-4A15-E04D-6A71C64B9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2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AF9B16-0FA0-94B9-B081-E44E4181F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E7B4D96-B022-4321-A53E-3ABB7D37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BE0BF2F-AAF6-B13F-21FF-3F7145F3E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83B8BB-43EB-D5D4-017E-479F9A16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BF7275B-8AB2-5B91-82B6-1910208C9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6ED38BF-6D46-C599-9E81-66A89B0E1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3B70946-D806-326B-E8A1-AA0188B3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9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C95B46-A85E-B8E5-DB2D-74104824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E1F5DF-D5DA-2FC8-23B9-51CBED839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08E790A-A574-60AC-D3AD-8D7F03F64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5FDB33A-EC9D-B347-4B27-2DA5E742A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9C97B7-FC64-79E0-5122-46A2C88A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A78E1B4-F3E3-A221-7120-5295D7A2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2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C96B71-8542-1575-5E67-736AC1BD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38D076E-3EF6-E36F-6BC9-35DAAF9DBD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6937246-3EBE-E876-D456-930F6CEB6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5B89784-6D56-E3BD-5C72-74B71BBD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748597E-027E-59A5-E558-5A730060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D30D1C-57FE-9022-79E5-F3D87E11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98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A70C965-F6A0-2713-764A-22203D0C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E7C69B-A908-0AC8-C6A6-973DBF611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ECFD96A-3EF5-EFC5-B7E7-6DC2C2D4D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DD97E-BEF2-4E4F-921F-8EC0CD9B7F5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D949D7-D06A-F6A9-2FD5-37A54E182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FDB74B-7D2C-A1BB-510C-9459D7B8A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9DF551-4955-447E-89C0-57F8E0C4F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8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FF42F4-3F58-F78E-D447-9DFDCB087C04}"/>
              </a:ext>
            </a:extLst>
          </p:cNvPr>
          <p:cNvSpPr txBox="1"/>
          <p:nvPr/>
        </p:nvSpPr>
        <p:spPr>
          <a:xfrm>
            <a:off x="349643" y="5810893"/>
            <a:ext cx="114927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Supplementary Figure 1. Duration of response among responders.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(A) Swimmer plot showing the duration of response, (B) Kaplan-Meier estimate of duration of response in the 15 responders within the primary cohort (n=15; bridge-intent patients excluded)</a:t>
            </a:r>
            <a:endParaRPr lang="en-US" sz="1200" dirty="0">
              <a:effectLst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Abbreviations: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CI, confidence interval; CR, complete response; DOR, duration of response; NE, not evaluable; NR, not reached; PD, progressive disease; PR, partial response; SD, stable </a:t>
            </a:r>
            <a:r>
              <a:rPr lang="en-US" sz="12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disease.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BFBCE92-DC43-406F-9A51-CFB35891A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8422"/>
            <a:ext cx="12192000" cy="538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76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90</Words>
  <Application>Microsoft Office PowerPoint</Application>
  <PresentationFormat>와이드스크린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Sang Eun Yoon</dc:creator>
  <cp:lastModifiedBy>창곤 김</cp:lastModifiedBy>
  <cp:revision>2</cp:revision>
  <dcterms:created xsi:type="dcterms:W3CDTF">2026-05-18T02:36:33Z</dcterms:created>
  <dcterms:modified xsi:type="dcterms:W3CDTF">2026-06-23T14:12:27Z</dcterms:modified>
</cp:coreProperties>
</file>