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1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5AA00"/>
    <a:srgbClr val="00B0F0"/>
    <a:srgbClr val="FBE5D6"/>
    <a:srgbClr val="AB0065"/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0"/>
    <p:restoredTop sz="95905"/>
  </p:normalViewPr>
  <p:slideViewPr>
    <p:cSldViewPr snapToGrid="0" snapToObjects="1">
      <p:cViewPr>
        <p:scale>
          <a:sx n="107" d="100"/>
          <a:sy n="107" d="100"/>
        </p:scale>
        <p:origin x="856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ena Gonzalez" userId="ad167fc0c78f7c22" providerId="LiveId" clId="{D394B229-CFFE-AF47-BA15-72244792FCA4}"/>
    <pc:docChg chg="undo custSel addSld delSld modSld">
      <pc:chgData name="Elena Gonzalez" userId="ad167fc0c78f7c22" providerId="LiveId" clId="{D394B229-CFFE-AF47-BA15-72244792FCA4}" dt="2026-06-13T15:33:00.246" v="2102" actId="20577"/>
      <pc:docMkLst>
        <pc:docMk/>
      </pc:docMkLst>
      <pc:sldChg chg="addSp delSp modSp del delAnim modAnim">
        <pc:chgData name="Elena Gonzalez" userId="ad167fc0c78f7c22" providerId="LiveId" clId="{D394B229-CFFE-AF47-BA15-72244792FCA4}" dt="2026-05-26T09:22:32.299" v="1869" actId="2696"/>
        <pc:sldMkLst>
          <pc:docMk/>
          <pc:sldMk cId="509886430" sldId="268"/>
        </pc:sldMkLst>
        <pc:spChg chg="add mod">
          <ac:chgData name="Elena Gonzalez" userId="ad167fc0c78f7c22" providerId="LiveId" clId="{D394B229-CFFE-AF47-BA15-72244792FCA4}" dt="2026-05-25T19:00:26.007" v="626" actId="1076"/>
          <ac:spMkLst>
            <pc:docMk/>
            <pc:sldMk cId="509886430" sldId="268"/>
            <ac:spMk id="4" creationId="{E3A2AF4E-7EC3-8F47-86FD-45E88FDF3A17}"/>
          </ac:spMkLst>
        </pc:spChg>
        <pc:spChg chg="mod">
          <ac:chgData name="Elena Gonzalez" userId="ad167fc0c78f7c22" providerId="LiveId" clId="{D394B229-CFFE-AF47-BA15-72244792FCA4}" dt="2026-05-25T19:08:21.792" v="730" actId="14100"/>
          <ac:spMkLst>
            <pc:docMk/>
            <pc:sldMk cId="509886430" sldId="268"/>
            <ac:spMk id="5" creationId="{3BCAB660-7438-2A40-92D5-AAC02F31B14E}"/>
          </ac:spMkLst>
        </pc:spChg>
        <pc:spChg chg="add del mod">
          <ac:chgData name="Elena Gonzalez" userId="ad167fc0c78f7c22" providerId="LiveId" clId="{D394B229-CFFE-AF47-BA15-72244792FCA4}" dt="2026-05-25T18:52:31.887" v="516" actId="478"/>
          <ac:spMkLst>
            <pc:docMk/>
            <pc:sldMk cId="509886430" sldId="268"/>
            <ac:spMk id="6" creationId="{BEDBF14C-B47A-DD4C-99DE-19580A3CB58B}"/>
          </ac:spMkLst>
        </pc:spChg>
        <pc:spChg chg="add del mod">
          <ac:chgData name="Elena Gonzalez" userId="ad167fc0c78f7c22" providerId="LiveId" clId="{D394B229-CFFE-AF47-BA15-72244792FCA4}" dt="2026-05-25T19:08:32.250" v="735" actId="478"/>
          <ac:spMkLst>
            <pc:docMk/>
            <pc:sldMk cId="509886430" sldId="268"/>
            <ac:spMk id="7" creationId="{15E936D2-0B76-F94D-AD88-CE1A68C7231D}"/>
          </ac:spMkLst>
        </pc:spChg>
        <pc:spChg chg="add del mod">
          <ac:chgData name="Elena Gonzalez" userId="ad167fc0c78f7c22" providerId="LiveId" clId="{D394B229-CFFE-AF47-BA15-72244792FCA4}" dt="2026-05-25T18:47:07.036" v="437" actId="478"/>
          <ac:spMkLst>
            <pc:docMk/>
            <pc:sldMk cId="509886430" sldId="268"/>
            <ac:spMk id="8" creationId="{DE109A51-5DBF-B348-896B-2189C9BEA736}"/>
          </ac:spMkLst>
        </pc:spChg>
        <pc:spChg chg="del mod">
          <ac:chgData name="Elena Gonzalez" userId="ad167fc0c78f7c22" providerId="LiveId" clId="{D394B229-CFFE-AF47-BA15-72244792FCA4}" dt="2026-05-25T18:35:10.336" v="72" actId="478"/>
          <ac:spMkLst>
            <pc:docMk/>
            <pc:sldMk cId="509886430" sldId="268"/>
            <ac:spMk id="10" creationId="{4459AB71-6481-8F49-AC3E-FAB15D31A88F}"/>
          </ac:spMkLst>
        </pc:spChg>
        <pc:spChg chg="mod">
          <ac:chgData name="Elena Gonzalez" userId="ad167fc0c78f7c22" providerId="LiveId" clId="{D394B229-CFFE-AF47-BA15-72244792FCA4}" dt="2026-05-25T19:08:22.856" v="732" actId="14100"/>
          <ac:spMkLst>
            <pc:docMk/>
            <pc:sldMk cId="509886430" sldId="268"/>
            <ac:spMk id="11" creationId="{322C4339-1D5B-CE4E-83FA-4C9900F05589}"/>
          </ac:spMkLst>
        </pc:spChg>
        <pc:spChg chg="mod">
          <ac:chgData name="Elena Gonzalez" userId="ad167fc0c78f7c22" providerId="LiveId" clId="{D394B229-CFFE-AF47-BA15-72244792FCA4}" dt="2026-05-25T19:08:23.473" v="733" actId="14100"/>
          <ac:spMkLst>
            <pc:docMk/>
            <pc:sldMk cId="509886430" sldId="268"/>
            <ac:spMk id="12" creationId="{7A55C368-244E-4B4B-B3E8-F4FB63419F6E}"/>
          </ac:spMkLst>
        </pc:spChg>
        <pc:spChg chg="add del mod">
          <ac:chgData name="Elena Gonzalez" userId="ad167fc0c78f7c22" providerId="LiveId" clId="{D394B229-CFFE-AF47-BA15-72244792FCA4}" dt="2026-05-25T18:39:07.070" v="209" actId="478"/>
          <ac:spMkLst>
            <pc:docMk/>
            <pc:sldMk cId="509886430" sldId="268"/>
            <ac:spMk id="16" creationId="{C45F5BAA-3297-CD4A-ADA1-379A7E3278C5}"/>
          </ac:spMkLst>
        </pc:spChg>
        <pc:spChg chg="add del mod">
          <ac:chgData name="Elena Gonzalez" userId="ad167fc0c78f7c22" providerId="LiveId" clId="{D394B229-CFFE-AF47-BA15-72244792FCA4}" dt="2026-05-25T18:47:37.877" v="445" actId="478"/>
          <ac:spMkLst>
            <pc:docMk/>
            <pc:sldMk cId="509886430" sldId="268"/>
            <ac:spMk id="17" creationId="{32D32BB4-E041-E24E-8677-1B93153C7D70}"/>
          </ac:spMkLst>
        </pc:spChg>
        <pc:spChg chg="del mod">
          <ac:chgData name="Elena Gonzalez" userId="ad167fc0c78f7c22" providerId="LiveId" clId="{D394B229-CFFE-AF47-BA15-72244792FCA4}" dt="2026-05-25T18:34:03.261" v="40" actId="478"/>
          <ac:spMkLst>
            <pc:docMk/>
            <pc:sldMk cId="509886430" sldId="268"/>
            <ac:spMk id="18" creationId="{C0457C02-157B-0E4C-A6C0-C0D03ECA5973}"/>
          </ac:spMkLst>
        </pc:spChg>
        <pc:spChg chg="add del mod">
          <ac:chgData name="Elena Gonzalez" userId="ad167fc0c78f7c22" providerId="LiveId" clId="{D394B229-CFFE-AF47-BA15-72244792FCA4}" dt="2026-05-25T18:39:38.978" v="218" actId="478"/>
          <ac:spMkLst>
            <pc:docMk/>
            <pc:sldMk cId="509886430" sldId="268"/>
            <ac:spMk id="19" creationId="{940083AF-2774-DB44-BD4F-A7E99429A304}"/>
          </ac:spMkLst>
        </pc:spChg>
        <pc:spChg chg="add mod">
          <ac:chgData name="Elena Gonzalez" userId="ad167fc0c78f7c22" providerId="LiveId" clId="{D394B229-CFFE-AF47-BA15-72244792FCA4}" dt="2026-05-25T19:08:52.587" v="738" actId="1076"/>
          <ac:spMkLst>
            <pc:docMk/>
            <pc:sldMk cId="509886430" sldId="268"/>
            <ac:spMk id="20" creationId="{0B2296FB-B2BE-0C4C-B586-E5F2E67B85EA}"/>
          </ac:spMkLst>
        </pc:spChg>
        <pc:spChg chg="del mod">
          <ac:chgData name="Elena Gonzalez" userId="ad167fc0c78f7c22" providerId="LiveId" clId="{D394B229-CFFE-AF47-BA15-72244792FCA4}" dt="2026-05-25T18:34:00.122" v="38" actId="478"/>
          <ac:spMkLst>
            <pc:docMk/>
            <pc:sldMk cId="509886430" sldId="268"/>
            <ac:spMk id="21" creationId="{3857BF63-4408-7B4E-9915-D4A6144BA6EA}"/>
          </ac:spMkLst>
        </pc:spChg>
        <pc:spChg chg="del mod">
          <ac:chgData name="Elena Gonzalez" userId="ad167fc0c78f7c22" providerId="LiveId" clId="{D394B229-CFFE-AF47-BA15-72244792FCA4}" dt="2026-05-25T18:34:01.995" v="39" actId="478"/>
          <ac:spMkLst>
            <pc:docMk/>
            <pc:sldMk cId="509886430" sldId="268"/>
            <ac:spMk id="22" creationId="{F54EC39C-BD95-F843-B314-8F0617F29E67}"/>
          </ac:spMkLst>
        </pc:spChg>
        <pc:spChg chg="add del mod">
          <ac:chgData name="Elena Gonzalez" userId="ad167fc0c78f7c22" providerId="LiveId" clId="{D394B229-CFFE-AF47-BA15-72244792FCA4}" dt="2026-05-25T18:45:55.105" v="384" actId="478"/>
          <ac:spMkLst>
            <pc:docMk/>
            <pc:sldMk cId="509886430" sldId="268"/>
            <ac:spMk id="23" creationId="{566EB05F-3E90-8A46-9CCA-DE9349CE15AA}"/>
          </ac:spMkLst>
        </pc:spChg>
        <pc:spChg chg="mod">
          <ac:chgData name="Elena Gonzalez" userId="ad167fc0c78f7c22" providerId="LiveId" clId="{D394B229-CFFE-AF47-BA15-72244792FCA4}" dt="2026-05-25T18:50:38.515" v="485" actId="1076"/>
          <ac:spMkLst>
            <pc:docMk/>
            <pc:sldMk cId="509886430" sldId="268"/>
            <ac:spMk id="26" creationId="{00000000-0000-0000-0000-000000000000}"/>
          </ac:spMkLst>
        </pc:spChg>
        <pc:spChg chg="add del mod">
          <ac:chgData name="Elena Gonzalez" userId="ad167fc0c78f7c22" providerId="LiveId" clId="{D394B229-CFFE-AF47-BA15-72244792FCA4}" dt="2026-05-25T18:34:29.135" v="57" actId="478"/>
          <ac:spMkLst>
            <pc:docMk/>
            <pc:sldMk cId="509886430" sldId="268"/>
            <ac:spMk id="29" creationId="{4B6C96F2-7B62-CB4E-9636-9785C668DBFA}"/>
          </ac:spMkLst>
        </pc:spChg>
        <pc:spChg chg="add del mod">
          <ac:chgData name="Elena Gonzalez" userId="ad167fc0c78f7c22" providerId="LiveId" clId="{D394B229-CFFE-AF47-BA15-72244792FCA4}" dt="2026-05-25T19:02:06.158" v="646" actId="478"/>
          <ac:spMkLst>
            <pc:docMk/>
            <pc:sldMk cId="509886430" sldId="268"/>
            <ac:spMk id="31" creationId="{9D6A89FE-A8E4-4D4F-9ED6-122DBF701D2E}"/>
          </ac:spMkLst>
        </pc:spChg>
        <pc:spChg chg="add del mod">
          <ac:chgData name="Elena Gonzalez" userId="ad167fc0c78f7c22" providerId="LiveId" clId="{D394B229-CFFE-AF47-BA15-72244792FCA4}" dt="2026-05-25T18:35:08.323" v="71" actId="478"/>
          <ac:spMkLst>
            <pc:docMk/>
            <pc:sldMk cId="509886430" sldId="268"/>
            <ac:spMk id="32" creationId="{6D4781FF-3FBF-CB44-9692-46B0436A41E3}"/>
          </ac:spMkLst>
        </pc:spChg>
        <pc:spChg chg="add del mod">
          <ac:chgData name="Elena Gonzalez" userId="ad167fc0c78f7c22" providerId="LiveId" clId="{D394B229-CFFE-AF47-BA15-72244792FCA4}" dt="2026-05-25T18:40:40.416" v="233" actId="478"/>
          <ac:spMkLst>
            <pc:docMk/>
            <pc:sldMk cId="509886430" sldId="268"/>
            <ac:spMk id="33" creationId="{6E49B48E-FB1E-0E48-95BA-00A8E13A241C}"/>
          </ac:spMkLst>
        </pc:spChg>
        <pc:spChg chg="add del mod">
          <ac:chgData name="Elena Gonzalez" userId="ad167fc0c78f7c22" providerId="LiveId" clId="{D394B229-CFFE-AF47-BA15-72244792FCA4}" dt="2026-05-25T18:40:36.960" v="232" actId="478"/>
          <ac:spMkLst>
            <pc:docMk/>
            <pc:sldMk cId="509886430" sldId="268"/>
            <ac:spMk id="34" creationId="{A277664F-3320-1446-A928-FBE9CBF7DF63}"/>
          </ac:spMkLst>
        </pc:spChg>
        <pc:spChg chg="add mod">
          <ac:chgData name="Elena Gonzalez" userId="ad167fc0c78f7c22" providerId="LiveId" clId="{D394B229-CFFE-AF47-BA15-72244792FCA4}" dt="2026-05-25T19:08:48.270" v="737" actId="1076"/>
          <ac:spMkLst>
            <pc:docMk/>
            <pc:sldMk cId="509886430" sldId="268"/>
            <ac:spMk id="35" creationId="{0B669DB7-17EB-9D4D-9930-F8B28C65D5A1}"/>
          </ac:spMkLst>
        </pc:spChg>
        <pc:spChg chg="add del mod">
          <ac:chgData name="Elena Gonzalez" userId="ad167fc0c78f7c22" providerId="LiveId" clId="{D394B229-CFFE-AF47-BA15-72244792FCA4}" dt="2026-05-25T18:49:11.145" v="473" actId="478"/>
          <ac:spMkLst>
            <pc:docMk/>
            <pc:sldMk cId="509886430" sldId="268"/>
            <ac:spMk id="38" creationId="{44B2D5D4-56C8-FE43-8407-D66B10754449}"/>
          </ac:spMkLst>
        </pc:spChg>
        <pc:spChg chg="add del mod">
          <ac:chgData name="Elena Gonzalez" userId="ad167fc0c78f7c22" providerId="LiveId" clId="{D394B229-CFFE-AF47-BA15-72244792FCA4}" dt="2026-05-25T18:49:12.180" v="474" actId="478"/>
          <ac:spMkLst>
            <pc:docMk/>
            <pc:sldMk cId="509886430" sldId="268"/>
            <ac:spMk id="39" creationId="{182A5308-ACFF-BA44-B442-AD08372B86F9}"/>
          </ac:spMkLst>
        </pc:spChg>
        <pc:spChg chg="add del mod">
          <ac:chgData name="Elena Gonzalez" userId="ad167fc0c78f7c22" providerId="LiveId" clId="{D394B229-CFFE-AF47-BA15-72244792FCA4}" dt="2026-05-25T18:55:04.985" v="558" actId="478"/>
          <ac:spMkLst>
            <pc:docMk/>
            <pc:sldMk cId="509886430" sldId="268"/>
            <ac:spMk id="43" creationId="{C7F16BCD-2B95-0F4E-928B-635EE872A5F8}"/>
          </ac:spMkLst>
        </pc:spChg>
        <pc:spChg chg="mod">
          <ac:chgData name="Elena Gonzalez" userId="ad167fc0c78f7c22" providerId="LiveId" clId="{D394B229-CFFE-AF47-BA15-72244792FCA4}" dt="2026-05-25T18:56:33.370" v="576" actId="208"/>
          <ac:spMkLst>
            <pc:docMk/>
            <pc:sldMk cId="509886430" sldId="268"/>
            <ac:spMk id="55" creationId="{8DB146A6-AB9C-EE49-96FE-67891AB20C07}"/>
          </ac:spMkLst>
        </pc:spChg>
        <pc:spChg chg="mod">
          <ac:chgData name="Elena Gonzalez" userId="ad167fc0c78f7c22" providerId="LiveId" clId="{D394B229-CFFE-AF47-BA15-72244792FCA4}" dt="2026-05-25T18:55:41.112" v="563" actId="207"/>
          <ac:spMkLst>
            <pc:docMk/>
            <pc:sldMk cId="509886430" sldId="268"/>
            <ac:spMk id="62" creationId="{F0C19A6D-2ED4-A146-9EF2-CA066CEAB8A0}"/>
          </ac:spMkLst>
        </pc:spChg>
        <pc:spChg chg="add del mod">
          <ac:chgData name="Elena Gonzalez" userId="ad167fc0c78f7c22" providerId="LiveId" clId="{D394B229-CFFE-AF47-BA15-72244792FCA4}" dt="2026-05-25T18:54:56.654" v="555" actId="478"/>
          <ac:spMkLst>
            <pc:docMk/>
            <pc:sldMk cId="509886430" sldId="268"/>
            <ac:spMk id="76" creationId="{053ACF6E-F8A0-354C-8423-F05270441D63}"/>
          </ac:spMkLst>
        </pc:spChg>
        <pc:spChg chg="add del mod">
          <ac:chgData name="Elena Gonzalez" userId="ad167fc0c78f7c22" providerId="LiveId" clId="{D394B229-CFFE-AF47-BA15-72244792FCA4}" dt="2026-05-25T18:54:54.234" v="554" actId="478"/>
          <ac:spMkLst>
            <pc:docMk/>
            <pc:sldMk cId="509886430" sldId="268"/>
            <ac:spMk id="77" creationId="{4555F8AC-B043-6A4C-B42C-054C28F0C6EF}"/>
          </ac:spMkLst>
        </pc:spChg>
        <pc:spChg chg="add mod">
          <ac:chgData name="Elena Gonzalez" userId="ad167fc0c78f7c22" providerId="LiveId" clId="{D394B229-CFFE-AF47-BA15-72244792FCA4}" dt="2026-05-25T18:50:52.713" v="488" actId="1076"/>
          <ac:spMkLst>
            <pc:docMk/>
            <pc:sldMk cId="509886430" sldId="268"/>
            <ac:spMk id="78" creationId="{F1F998D7-3004-2E4D-8F9B-8407AA9CB90B}"/>
          </ac:spMkLst>
        </pc:spChg>
        <pc:spChg chg="add mod">
          <ac:chgData name="Elena Gonzalez" userId="ad167fc0c78f7c22" providerId="LiveId" clId="{D394B229-CFFE-AF47-BA15-72244792FCA4}" dt="2026-05-25T19:02:14.923" v="647" actId="14100"/>
          <ac:spMkLst>
            <pc:docMk/>
            <pc:sldMk cId="509886430" sldId="268"/>
            <ac:spMk id="89" creationId="{060392B7-E83B-A84B-A646-AAE1DFEA7575}"/>
          </ac:spMkLst>
        </pc:spChg>
        <pc:spChg chg="add mod">
          <ac:chgData name="Elena Gonzalez" userId="ad167fc0c78f7c22" providerId="LiveId" clId="{D394B229-CFFE-AF47-BA15-72244792FCA4}" dt="2026-05-25T19:05:32.157" v="716" actId="20577"/>
          <ac:spMkLst>
            <pc:docMk/>
            <pc:sldMk cId="509886430" sldId="268"/>
            <ac:spMk id="91" creationId="{253FE08C-E530-F649-BBF1-DA7F3333C8DB}"/>
          </ac:spMkLst>
        </pc:spChg>
        <pc:grpChg chg="add mod">
          <ac:chgData name="Elena Gonzalez" userId="ad167fc0c78f7c22" providerId="LiveId" clId="{D394B229-CFFE-AF47-BA15-72244792FCA4}" dt="2026-05-25T19:04:25.822" v="682" actId="1076"/>
          <ac:grpSpMkLst>
            <pc:docMk/>
            <pc:sldMk cId="509886430" sldId="268"/>
            <ac:grpSpMk id="44" creationId="{C8E4B515-0887-4A42-BDAD-BED761EC02D9}"/>
          </ac:grpSpMkLst>
        </pc:grpChg>
        <pc:graphicFrameChg chg="add mod">
          <ac:chgData name="Elena Gonzalez" userId="ad167fc0c78f7c22" providerId="LiveId" clId="{D394B229-CFFE-AF47-BA15-72244792FCA4}" dt="2026-05-25T19:02:02.306" v="645" actId="14100"/>
          <ac:graphicFrameMkLst>
            <pc:docMk/>
            <pc:sldMk cId="509886430" sldId="268"/>
            <ac:graphicFrameMk id="30" creationId="{C7A80A1D-6C62-4A44-95CE-A25D89F8D1B5}"/>
          </ac:graphicFrameMkLst>
        </pc:graphicFrameChg>
        <pc:graphicFrameChg chg="add mod">
          <ac:chgData name="Elena Gonzalez" userId="ad167fc0c78f7c22" providerId="LiveId" clId="{D394B229-CFFE-AF47-BA15-72244792FCA4}" dt="2026-05-25T19:05:02.572" v="692" actId="1076"/>
          <ac:graphicFrameMkLst>
            <pc:docMk/>
            <pc:sldMk cId="509886430" sldId="268"/>
            <ac:graphicFrameMk id="90" creationId="{50E8B6B5-51AA-1245-888F-47DD61D5AA5F}"/>
          </ac:graphicFrameMkLst>
        </pc:graphicFrameChg>
        <pc:cxnChg chg="add del mod">
          <ac:chgData name="Elena Gonzalez" userId="ad167fc0c78f7c22" providerId="LiveId" clId="{D394B229-CFFE-AF47-BA15-72244792FCA4}" dt="2026-05-25T18:56:00.457" v="568" actId="478"/>
          <ac:cxnSpMkLst>
            <pc:docMk/>
            <pc:sldMk cId="509886430" sldId="268"/>
            <ac:cxnSpMk id="13" creationId="{DC00A6B9-2BEC-2E44-B6BF-771C23B403C8}"/>
          </ac:cxnSpMkLst>
        </pc:cxnChg>
        <pc:cxnChg chg="add del mod">
          <ac:chgData name="Elena Gonzalez" userId="ad167fc0c78f7c22" providerId="LiveId" clId="{D394B229-CFFE-AF47-BA15-72244792FCA4}" dt="2026-05-25T18:56:01.874" v="569" actId="478"/>
          <ac:cxnSpMkLst>
            <pc:docMk/>
            <pc:sldMk cId="509886430" sldId="268"/>
            <ac:cxnSpMk id="36" creationId="{72311499-E852-1B4C-87B3-BE278AF8E80C}"/>
          </ac:cxnSpMkLst>
        </pc:cxnChg>
      </pc:sldChg>
      <pc:sldChg chg="del">
        <pc:chgData name="Elena Gonzalez" userId="ad167fc0c78f7c22" providerId="LiveId" clId="{D394B229-CFFE-AF47-BA15-72244792FCA4}" dt="2026-05-26T09:22:30.093" v="1867" actId="2696"/>
        <pc:sldMkLst>
          <pc:docMk/>
          <pc:sldMk cId="79693949" sldId="270"/>
        </pc:sldMkLst>
      </pc:sldChg>
      <pc:sldChg chg="addSp delSp modSp add mod addAnim delAnim modAnim">
        <pc:chgData name="Elena Gonzalez" userId="ad167fc0c78f7c22" providerId="LiveId" clId="{D394B229-CFFE-AF47-BA15-72244792FCA4}" dt="2026-06-13T15:33:00.246" v="2102" actId="20577"/>
        <pc:sldMkLst>
          <pc:docMk/>
          <pc:sldMk cId="1162942737" sldId="271"/>
        </pc:sldMkLst>
        <pc:spChg chg="del">
          <ac:chgData name="Elena Gonzalez" userId="ad167fc0c78f7c22" providerId="LiveId" clId="{D394B229-CFFE-AF47-BA15-72244792FCA4}" dt="2026-05-25T19:19:43.850" v="892" actId="478"/>
          <ac:spMkLst>
            <pc:docMk/>
            <pc:sldMk cId="1162942737" sldId="271"/>
            <ac:spMk id="2" creationId="{F36A2367-4C1F-DF61-526E-3B5E7804B265}"/>
          </ac:spMkLst>
        </pc:spChg>
        <pc:spChg chg="mod">
          <ac:chgData name="Elena Gonzalez" userId="ad167fc0c78f7c22" providerId="LiveId" clId="{D394B229-CFFE-AF47-BA15-72244792FCA4}" dt="2026-06-13T15:24:01.419" v="1993" actId="255"/>
          <ac:spMkLst>
            <pc:docMk/>
            <pc:sldMk cId="1162942737" sldId="271"/>
            <ac:spMk id="3" creationId="{A8B83285-066D-FF43-B98A-4D6F48E523BB}"/>
          </ac:spMkLst>
        </pc:spChg>
        <pc:spChg chg="mod">
          <ac:chgData name="Elena Gonzalez" userId="ad167fc0c78f7c22" providerId="LiveId" clId="{D394B229-CFFE-AF47-BA15-72244792FCA4}" dt="2026-06-13T15:33:00.246" v="2102" actId="20577"/>
          <ac:spMkLst>
            <pc:docMk/>
            <pc:sldMk cId="1162942737" sldId="271"/>
            <ac:spMk id="4" creationId="{E3A2AF4E-7EC3-8F47-86FD-45E88FDF3A17}"/>
          </ac:spMkLst>
        </pc:spChg>
        <pc:spChg chg="mod">
          <ac:chgData name="Elena Gonzalez" userId="ad167fc0c78f7c22" providerId="LiveId" clId="{D394B229-CFFE-AF47-BA15-72244792FCA4}" dt="2026-06-13T15:30:24.820" v="2032" actId="404"/>
          <ac:spMkLst>
            <pc:docMk/>
            <pc:sldMk cId="1162942737" sldId="271"/>
            <ac:spMk id="5" creationId="{3BCAB660-7438-2A40-92D5-AAC02F31B14E}"/>
          </ac:spMkLst>
        </pc:spChg>
        <pc:spChg chg="add mod">
          <ac:chgData name="Elena Gonzalez" userId="ad167fc0c78f7c22" providerId="LiveId" clId="{D394B229-CFFE-AF47-BA15-72244792FCA4}" dt="2026-05-26T08:50:34.388" v="1234" actId="1076"/>
          <ac:spMkLst>
            <pc:docMk/>
            <pc:sldMk cId="1162942737" sldId="271"/>
            <ac:spMk id="6" creationId="{879DC106-F3A5-EE42-9F3B-3BAF8524B90B}"/>
          </ac:spMkLst>
        </pc:spChg>
        <pc:spChg chg="add del mod">
          <ac:chgData name="Elena Gonzalez" userId="ad167fc0c78f7c22" providerId="LiveId" clId="{D394B229-CFFE-AF47-BA15-72244792FCA4}" dt="2026-06-12T08:36:32.803" v="1903" actId="1076"/>
          <ac:spMkLst>
            <pc:docMk/>
            <pc:sldMk cId="1162942737" sldId="271"/>
            <ac:spMk id="7" creationId="{15E936D2-0B76-F94D-AD88-CE1A68C7231D}"/>
          </ac:spMkLst>
        </pc:spChg>
        <pc:spChg chg="add mod">
          <ac:chgData name="Elena Gonzalez" userId="ad167fc0c78f7c22" providerId="LiveId" clId="{D394B229-CFFE-AF47-BA15-72244792FCA4}" dt="2026-05-26T08:52:31.391" v="1270" actId="404"/>
          <ac:spMkLst>
            <pc:docMk/>
            <pc:sldMk cId="1162942737" sldId="271"/>
            <ac:spMk id="8" creationId="{69CC7DB7-CFA5-434D-93A9-85BABD7F6CB3}"/>
          </ac:spMkLst>
        </pc:spChg>
        <pc:spChg chg="add del mod">
          <ac:chgData name="Elena Gonzalez" userId="ad167fc0c78f7c22" providerId="LiveId" clId="{D394B229-CFFE-AF47-BA15-72244792FCA4}" dt="2026-05-26T08:51:28.633" v="1247" actId="478"/>
          <ac:spMkLst>
            <pc:docMk/>
            <pc:sldMk cId="1162942737" sldId="271"/>
            <ac:spMk id="9" creationId="{0E16EA9A-EC75-094C-8D64-08B76E791B76}"/>
          </ac:spMkLst>
        </pc:spChg>
        <pc:spChg chg="add del mod">
          <ac:chgData name="Elena Gonzalez" userId="ad167fc0c78f7c22" providerId="LiveId" clId="{D394B229-CFFE-AF47-BA15-72244792FCA4}" dt="2026-05-25T19:13:09.621" v="806"/>
          <ac:spMkLst>
            <pc:docMk/>
            <pc:sldMk cId="1162942737" sldId="271"/>
            <ac:spMk id="9" creationId="{B18AAD32-FD93-034C-9F61-A7BCFE087EED}"/>
          </ac:spMkLst>
        </pc:spChg>
        <pc:spChg chg="add mod">
          <ac:chgData name="Elena Gonzalez" userId="ad167fc0c78f7c22" providerId="LiveId" clId="{D394B229-CFFE-AF47-BA15-72244792FCA4}" dt="2026-05-26T08:55:55.671" v="1317" actId="1076"/>
          <ac:spMkLst>
            <pc:docMk/>
            <pc:sldMk cId="1162942737" sldId="271"/>
            <ac:spMk id="10" creationId="{7000DF4C-EBA3-3E41-806F-FE7B68C334EF}"/>
          </ac:spMkLst>
        </pc:spChg>
        <pc:spChg chg="mod">
          <ac:chgData name="Elena Gonzalez" userId="ad167fc0c78f7c22" providerId="LiveId" clId="{D394B229-CFFE-AF47-BA15-72244792FCA4}" dt="2026-05-26T09:19:15.148" v="1822" actId="14100"/>
          <ac:spMkLst>
            <pc:docMk/>
            <pc:sldMk cId="1162942737" sldId="271"/>
            <ac:spMk id="12" creationId="{7A55C368-244E-4B4B-B3E8-F4FB63419F6E}"/>
          </ac:spMkLst>
        </pc:spChg>
        <pc:spChg chg="add mod">
          <ac:chgData name="Elena Gonzalez" userId="ad167fc0c78f7c22" providerId="LiveId" clId="{D394B229-CFFE-AF47-BA15-72244792FCA4}" dt="2026-05-25T19:22:25.946" v="930" actId="1582"/>
          <ac:spMkLst>
            <pc:docMk/>
            <pc:sldMk cId="1162942737" sldId="271"/>
            <ac:spMk id="14" creationId="{A8464D10-CA80-0D49-ABBE-21D0FC9191D7}"/>
          </ac:spMkLst>
        </pc:spChg>
        <pc:spChg chg="add mod">
          <ac:chgData name="Elena Gonzalez" userId="ad167fc0c78f7c22" providerId="LiveId" clId="{D394B229-CFFE-AF47-BA15-72244792FCA4}" dt="2026-06-13T15:31:11.279" v="2100" actId="20577"/>
          <ac:spMkLst>
            <pc:docMk/>
            <pc:sldMk cId="1162942737" sldId="271"/>
            <ac:spMk id="15" creationId="{671AF200-E77A-464C-BCFF-C46486F0609D}"/>
          </ac:spMkLst>
        </pc:spChg>
        <pc:spChg chg="add mod">
          <ac:chgData name="Elena Gonzalez" userId="ad167fc0c78f7c22" providerId="LiveId" clId="{D394B229-CFFE-AF47-BA15-72244792FCA4}" dt="2026-05-26T08:57:13.035" v="1361" actId="1076"/>
          <ac:spMkLst>
            <pc:docMk/>
            <pc:sldMk cId="1162942737" sldId="271"/>
            <ac:spMk id="18" creationId="{4145D1A6-A1E5-F748-AA43-86DBAE7709EE}"/>
          </ac:spMkLst>
        </pc:spChg>
        <pc:spChg chg="add mod">
          <ac:chgData name="Elena Gonzalez" userId="ad167fc0c78f7c22" providerId="LiveId" clId="{D394B229-CFFE-AF47-BA15-72244792FCA4}" dt="2026-05-26T08:57:26.653" v="1365" actId="1076"/>
          <ac:spMkLst>
            <pc:docMk/>
            <pc:sldMk cId="1162942737" sldId="271"/>
            <ac:spMk id="19" creationId="{452F433B-0C3B-4B4A-A6F5-C3E7AF06E526}"/>
          </ac:spMkLst>
        </pc:spChg>
        <pc:spChg chg="mod">
          <ac:chgData name="Elena Gonzalez" userId="ad167fc0c78f7c22" providerId="LiveId" clId="{D394B229-CFFE-AF47-BA15-72244792FCA4}" dt="2026-06-12T08:36:17.908" v="1901" actId="20577"/>
          <ac:spMkLst>
            <pc:docMk/>
            <pc:sldMk cId="1162942737" sldId="271"/>
            <ac:spMk id="20" creationId="{0B2296FB-B2BE-0C4C-B586-E5F2E67B85EA}"/>
          </ac:spMkLst>
        </pc:spChg>
        <pc:spChg chg="add del mod">
          <ac:chgData name="Elena Gonzalez" userId="ad167fc0c78f7c22" providerId="LiveId" clId="{D394B229-CFFE-AF47-BA15-72244792FCA4}" dt="2026-05-26T09:13:59.378" v="1669"/>
          <ac:spMkLst>
            <pc:docMk/>
            <pc:sldMk cId="1162942737" sldId="271"/>
            <ac:spMk id="21" creationId="{7F2E6DCB-C611-2545-AE69-BBB462C53FF4}"/>
          </ac:spMkLst>
        </pc:spChg>
        <pc:spChg chg="add del mod">
          <ac:chgData name="Elena Gonzalez" userId="ad167fc0c78f7c22" providerId="LiveId" clId="{D394B229-CFFE-AF47-BA15-72244792FCA4}" dt="2026-05-26T09:13:58.627" v="1667"/>
          <ac:spMkLst>
            <pc:docMk/>
            <pc:sldMk cId="1162942737" sldId="271"/>
            <ac:spMk id="22" creationId="{3B574979-9E48-E649-9F68-8AA8665B0547}"/>
          </ac:spMkLst>
        </pc:spChg>
        <pc:spChg chg="add mod">
          <ac:chgData name="Elena Gonzalez" userId="ad167fc0c78f7c22" providerId="LiveId" clId="{D394B229-CFFE-AF47-BA15-72244792FCA4}" dt="2026-06-12T08:36:11.356" v="1894" actId="20577"/>
          <ac:spMkLst>
            <pc:docMk/>
            <pc:sldMk cId="1162942737" sldId="271"/>
            <ac:spMk id="23" creationId="{1F87681A-B4A5-9249-9466-2AE7DC21C7FB}"/>
          </ac:spMkLst>
        </pc:spChg>
        <pc:spChg chg="mod">
          <ac:chgData name="Elena Gonzalez" userId="ad167fc0c78f7c22" providerId="LiveId" clId="{D394B229-CFFE-AF47-BA15-72244792FCA4}" dt="2026-06-13T15:21:06.859" v="1950" actId="1076"/>
          <ac:spMkLst>
            <pc:docMk/>
            <pc:sldMk cId="1162942737" sldId="271"/>
            <ac:spMk id="24" creationId="{00000000-0000-0000-0000-000000000000}"/>
          </ac:spMkLst>
        </pc:spChg>
        <pc:spChg chg="mod">
          <ac:chgData name="Elena Gonzalez" userId="ad167fc0c78f7c22" providerId="LiveId" clId="{D394B229-CFFE-AF47-BA15-72244792FCA4}" dt="2026-06-13T15:22:48.351" v="1959" actId="20577"/>
          <ac:spMkLst>
            <pc:docMk/>
            <pc:sldMk cId="1162942737" sldId="271"/>
            <ac:spMk id="25" creationId="{00000000-0000-0000-0000-000000000000}"/>
          </ac:spMkLst>
        </pc:spChg>
        <pc:spChg chg="mod">
          <ac:chgData name="Elena Gonzalez" userId="ad167fc0c78f7c22" providerId="LiveId" clId="{D394B229-CFFE-AF47-BA15-72244792FCA4}" dt="2026-06-13T15:31:37.365" v="2101" actId="20577"/>
          <ac:spMkLst>
            <pc:docMk/>
            <pc:sldMk cId="1162942737" sldId="271"/>
            <ac:spMk id="28" creationId="{00000000-0000-0000-0000-000000000000}"/>
          </ac:spMkLst>
        </pc:spChg>
        <pc:spChg chg="add mod">
          <ac:chgData name="Elena Gonzalez" userId="ad167fc0c78f7c22" providerId="LiveId" clId="{D394B229-CFFE-AF47-BA15-72244792FCA4}" dt="2026-05-26T09:21:43.215" v="1863" actId="14100"/>
          <ac:spMkLst>
            <pc:docMk/>
            <pc:sldMk cId="1162942737" sldId="271"/>
            <ac:spMk id="33" creationId="{8C1209BC-738C-2F4D-BCEE-4CA8BEB8A117}"/>
          </ac:spMkLst>
        </pc:spChg>
        <pc:spChg chg="mod">
          <ac:chgData name="Elena Gonzalez" userId="ad167fc0c78f7c22" providerId="LiveId" clId="{D394B229-CFFE-AF47-BA15-72244792FCA4}" dt="2026-06-12T08:36:18.543" v="1902" actId="20577"/>
          <ac:spMkLst>
            <pc:docMk/>
            <pc:sldMk cId="1162942737" sldId="271"/>
            <ac:spMk id="35" creationId="{0B669DB7-17EB-9D4D-9930-F8B28C65D5A1}"/>
          </ac:spMkLst>
        </pc:spChg>
        <pc:spChg chg="mod">
          <ac:chgData name="Elena Gonzalez" userId="ad167fc0c78f7c22" providerId="LiveId" clId="{D394B229-CFFE-AF47-BA15-72244792FCA4}" dt="2026-05-26T08:55:15.489" v="1312" actId="1076"/>
          <ac:spMkLst>
            <pc:docMk/>
            <pc:sldMk cId="1162942737" sldId="271"/>
            <ac:spMk id="45" creationId="{9080DDEA-4F6D-9D4B-A1EE-A94E6E49C7EE}"/>
          </ac:spMkLst>
        </pc:spChg>
        <pc:spChg chg="mod">
          <ac:chgData name="Elena Gonzalez" userId="ad167fc0c78f7c22" providerId="LiveId" clId="{D394B229-CFFE-AF47-BA15-72244792FCA4}" dt="2026-05-26T08:49:29.221" v="1221" actId="1582"/>
          <ac:spMkLst>
            <pc:docMk/>
            <pc:sldMk cId="1162942737" sldId="271"/>
            <ac:spMk id="62" creationId="{F0C19A6D-2ED4-A146-9EF2-CA066CEAB8A0}"/>
          </ac:spMkLst>
        </pc:spChg>
        <pc:spChg chg="mod">
          <ac:chgData name="Elena Gonzalez" userId="ad167fc0c78f7c22" providerId="LiveId" clId="{D394B229-CFFE-AF47-BA15-72244792FCA4}" dt="2026-05-26T08:48:50.557" v="1212" actId="255"/>
          <ac:spMkLst>
            <pc:docMk/>
            <pc:sldMk cId="1162942737" sldId="271"/>
            <ac:spMk id="72" creationId="{F18ABD81-CF4F-7443-8368-E078CD8BD829}"/>
          </ac:spMkLst>
        </pc:spChg>
        <pc:spChg chg="mod">
          <ac:chgData name="Elena Gonzalez" userId="ad167fc0c78f7c22" providerId="LiveId" clId="{D394B229-CFFE-AF47-BA15-72244792FCA4}" dt="2026-05-26T08:48:41.465" v="1210" actId="255"/>
          <ac:spMkLst>
            <pc:docMk/>
            <pc:sldMk cId="1162942737" sldId="271"/>
            <ac:spMk id="73" creationId="{FFC321E7-BD9F-5640-9DC1-844566B66922}"/>
          </ac:spMkLst>
        </pc:spChg>
        <pc:spChg chg="mod">
          <ac:chgData name="Elena Gonzalez" userId="ad167fc0c78f7c22" providerId="LiveId" clId="{D394B229-CFFE-AF47-BA15-72244792FCA4}" dt="2026-05-26T08:48:19.190" v="1208" actId="403"/>
          <ac:spMkLst>
            <pc:docMk/>
            <pc:sldMk cId="1162942737" sldId="271"/>
            <ac:spMk id="74" creationId="{202BCD4B-CD6A-EC45-9A69-F9838036E99D}"/>
          </ac:spMkLst>
        </pc:spChg>
        <pc:spChg chg="mod">
          <ac:chgData name="Elena Gonzalez" userId="ad167fc0c78f7c22" providerId="LiveId" clId="{D394B229-CFFE-AF47-BA15-72244792FCA4}" dt="2026-05-26T08:48:12.406" v="1203" actId="404"/>
          <ac:spMkLst>
            <pc:docMk/>
            <pc:sldMk cId="1162942737" sldId="271"/>
            <ac:spMk id="75" creationId="{B673B4C6-252C-8248-8229-825849E9FDE8}"/>
          </ac:spMkLst>
        </pc:spChg>
        <pc:spChg chg="add mod">
          <ac:chgData name="Elena Gonzalez" userId="ad167fc0c78f7c22" providerId="LiveId" clId="{D394B229-CFFE-AF47-BA15-72244792FCA4}" dt="2026-05-26T08:50:43.255" v="1237" actId="1076"/>
          <ac:spMkLst>
            <pc:docMk/>
            <pc:sldMk cId="1162942737" sldId="271"/>
            <ac:spMk id="76" creationId="{4CFC1F0F-D92F-E74A-8298-934C6BDC10F1}"/>
          </ac:spMkLst>
        </pc:spChg>
        <pc:spChg chg="add del mod">
          <ac:chgData name="Elena Gonzalez" userId="ad167fc0c78f7c22" providerId="LiveId" clId="{D394B229-CFFE-AF47-BA15-72244792FCA4}" dt="2026-05-25T19:10:34.353" v="770" actId="478"/>
          <ac:spMkLst>
            <pc:docMk/>
            <pc:sldMk cId="1162942737" sldId="271"/>
            <ac:spMk id="76" creationId="{DBE043DF-1FA0-4740-807B-2F4A11584B96}"/>
          </ac:spMkLst>
        </pc:spChg>
        <pc:spChg chg="add del mod">
          <ac:chgData name="Elena Gonzalez" userId="ad167fc0c78f7c22" providerId="LiveId" clId="{D394B229-CFFE-AF47-BA15-72244792FCA4}" dt="2026-05-26T08:51:29.903" v="1248" actId="478"/>
          <ac:spMkLst>
            <pc:docMk/>
            <pc:sldMk cId="1162942737" sldId="271"/>
            <ac:spMk id="77" creationId="{4EEBD5C8-F14A-FB48-A956-319AA0C7681D}"/>
          </ac:spMkLst>
        </pc:spChg>
        <pc:spChg chg="mod">
          <ac:chgData name="Elena Gonzalez" userId="ad167fc0c78f7c22" providerId="LiveId" clId="{D394B229-CFFE-AF47-BA15-72244792FCA4}" dt="2026-05-26T09:20:50.601" v="1851" actId="1076"/>
          <ac:spMkLst>
            <pc:docMk/>
            <pc:sldMk cId="1162942737" sldId="271"/>
            <ac:spMk id="78" creationId="{F1F998D7-3004-2E4D-8F9B-8407AA9CB90B}"/>
          </ac:spMkLst>
        </pc:spChg>
        <pc:spChg chg="add mod">
          <ac:chgData name="Elena Gonzalez" userId="ad167fc0c78f7c22" providerId="LiveId" clId="{D394B229-CFFE-AF47-BA15-72244792FCA4}" dt="2026-05-26T08:57:09.903" v="1360" actId="1076"/>
          <ac:spMkLst>
            <pc:docMk/>
            <pc:sldMk cId="1162942737" sldId="271"/>
            <ac:spMk id="80" creationId="{4380788D-4F8D-2D4F-A0AD-51322FDA04F2}"/>
          </ac:spMkLst>
        </pc:spChg>
        <pc:spChg chg="add mod">
          <ac:chgData name="Elena Gonzalez" userId="ad167fc0c78f7c22" providerId="LiveId" clId="{D394B229-CFFE-AF47-BA15-72244792FCA4}" dt="2026-05-26T08:57:29.037" v="1366" actId="207"/>
          <ac:spMkLst>
            <pc:docMk/>
            <pc:sldMk cId="1162942737" sldId="271"/>
            <ac:spMk id="81" creationId="{A168B781-D367-5F4F-A0EC-B3042483CC92}"/>
          </ac:spMkLst>
        </pc:spChg>
        <pc:spChg chg="add mod">
          <ac:chgData name="Elena Gonzalez" userId="ad167fc0c78f7c22" providerId="LiveId" clId="{D394B229-CFFE-AF47-BA15-72244792FCA4}" dt="2026-06-13T15:30:35.601" v="2033" actId="1076"/>
          <ac:spMkLst>
            <pc:docMk/>
            <pc:sldMk cId="1162942737" sldId="271"/>
            <ac:spMk id="82" creationId="{083FBF7A-E6AF-4145-93C1-9717A0628188}"/>
          </ac:spMkLst>
        </pc:spChg>
        <pc:spChg chg="add mod">
          <ac:chgData name="Elena Gonzalez" userId="ad167fc0c78f7c22" providerId="LiveId" clId="{D394B229-CFFE-AF47-BA15-72244792FCA4}" dt="2026-06-13T15:30:35.601" v="2033" actId="1076"/>
          <ac:spMkLst>
            <pc:docMk/>
            <pc:sldMk cId="1162942737" sldId="271"/>
            <ac:spMk id="83" creationId="{F55D2A10-647B-3741-B4BC-CC9D13DB9782}"/>
          </ac:spMkLst>
        </pc:spChg>
        <pc:spChg chg="add mod">
          <ac:chgData name="Elena Gonzalez" userId="ad167fc0c78f7c22" providerId="LiveId" clId="{D394B229-CFFE-AF47-BA15-72244792FCA4}" dt="2026-06-13T15:30:35.601" v="2033" actId="1076"/>
          <ac:spMkLst>
            <pc:docMk/>
            <pc:sldMk cId="1162942737" sldId="271"/>
            <ac:spMk id="84" creationId="{1CD28FB6-E00F-3A47-A97C-551ECD56EACA}"/>
          </ac:spMkLst>
        </pc:spChg>
        <pc:spChg chg="add del mod">
          <ac:chgData name="Elena Gonzalez" userId="ad167fc0c78f7c22" providerId="LiveId" clId="{D394B229-CFFE-AF47-BA15-72244792FCA4}" dt="2026-05-26T09:20:18.326" v="1840" actId="478"/>
          <ac:spMkLst>
            <pc:docMk/>
            <pc:sldMk cId="1162942737" sldId="271"/>
            <ac:spMk id="85" creationId="{0DA4D0BB-4943-2946-A65F-AC4212D3816C}"/>
          </ac:spMkLst>
        </pc:spChg>
        <pc:spChg chg="add mod">
          <ac:chgData name="Elena Gonzalez" userId="ad167fc0c78f7c22" providerId="LiveId" clId="{D394B229-CFFE-AF47-BA15-72244792FCA4}" dt="2026-06-13T15:30:35.601" v="2033" actId="1076"/>
          <ac:spMkLst>
            <pc:docMk/>
            <pc:sldMk cId="1162942737" sldId="271"/>
            <ac:spMk id="86" creationId="{CC42260D-CB8B-6B4F-8B71-2EC85104F9FF}"/>
          </ac:spMkLst>
        </pc:spChg>
        <pc:spChg chg="del">
          <ac:chgData name="Elena Gonzalez" userId="ad167fc0c78f7c22" providerId="LiveId" clId="{D394B229-CFFE-AF47-BA15-72244792FCA4}" dt="2026-05-25T19:10:32.320" v="769" actId="478"/>
          <ac:spMkLst>
            <pc:docMk/>
            <pc:sldMk cId="1162942737" sldId="271"/>
            <ac:spMk id="89" creationId="{060392B7-E83B-A84B-A646-AAE1DFEA7575}"/>
          </ac:spMkLst>
        </pc:spChg>
        <pc:spChg chg="del mod">
          <ac:chgData name="Elena Gonzalez" userId="ad167fc0c78f7c22" providerId="LiveId" clId="{D394B229-CFFE-AF47-BA15-72244792FCA4}" dt="2026-05-26T08:47:25.071" v="1129" actId="478"/>
          <ac:spMkLst>
            <pc:docMk/>
            <pc:sldMk cId="1162942737" sldId="271"/>
            <ac:spMk id="91" creationId="{253FE08C-E530-F649-BBF1-DA7F3333C8DB}"/>
          </ac:spMkLst>
        </pc:spChg>
        <pc:grpChg chg="mod">
          <ac:chgData name="Elena Gonzalez" userId="ad167fc0c78f7c22" providerId="LiveId" clId="{D394B229-CFFE-AF47-BA15-72244792FCA4}" dt="2026-05-26T08:55:20.038" v="1313" actId="1076"/>
          <ac:grpSpMkLst>
            <pc:docMk/>
            <pc:sldMk cId="1162942737" sldId="271"/>
            <ac:grpSpMk id="44" creationId="{C8E4B515-0887-4A42-BDAD-BED761EC02D9}"/>
          </ac:grpSpMkLst>
        </pc:grpChg>
        <pc:graphicFrameChg chg="mod">
          <ac:chgData name="Elena Gonzalez" userId="ad167fc0c78f7c22" providerId="LiveId" clId="{D394B229-CFFE-AF47-BA15-72244792FCA4}" dt="2026-05-26T09:21:52.001" v="1865" actId="1076"/>
          <ac:graphicFrameMkLst>
            <pc:docMk/>
            <pc:sldMk cId="1162942737" sldId="271"/>
            <ac:graphicFrameMk id="30" creationId="{C7A80A1D-6C62-4A44-95CE-A25D89F8D1B5}"/>
          </ac:graphicFrameMkLst>
        </pc:graphicFrameChg>
        <pc:graphicFrameChg chg="add del mod">
          <ac:chgData name="Elena Gonzalez" userId="ad167fc0c78f7c22" providerId="LiveId" clId="{D394B229-CFFE-AF47-BA15-72244792FCA4}" dt="2026-06-13T15:29:41.356" v="2006" actId="478"/>
          <ac:graphicFrameMkLst>
            <pc:docMk/>
            <pc:sldMk cId="1162942737" sldId="271"/>
            <ac:graphicFrameMk id="77" creationId="{E4337D26-32B6-5E46-BCC2-35DA608A3EBF}"/>
          </ac:graphicFrameMkLst>
        </pc:graphicFrameChg>
        <pc:graphicFrameChg chg="mod">
          <ac:chgData name="Elena Gonzalez" userId="ad167fc0c78f7c22" providerId="LiveId" clId="{D394B229-CFFE-AF47-BA15-72244792FCA4}" dt="2026-05-26T09:22:06.366" v="1866" actId="14100"/>
          <ac:graphicFrameMkLst>
            <pc:docMk/>
            <pc:sldMk cId="1162942737" sldId="271"/>
            <ac:graphicFrameMk id="90" creationId="{50E8B6B5-51AA-1245-888F-47DD61D5AA5F}"/>
          </ac:graphicFrameMkLst>
        </pc:graphicFrameChg>
        <pc:cxnChg chg="add del mod">
          <ac:chgData name="Elena Gonzalez" userId="ad167fc0c78f7c22" providerId="LiveId" clId="{D394B229-CFFE-AF47-BA15-72244792FCA4}" dt="2026-05-25T19:15:25.292" v="826" actId="478"/>
          <ac:cxnSpMkLst>
            <pc:docMk/>
            <pc:sldMk cId="1162942737" sldId="271"/>
            <ac:cxnSpMk id="8" creationId="{AF307E06-8A10-3246-8171-F605F11E98DC}"/>
          </ac:cxnSpMkLst>
        </pc:cxnChg>
        <pc:cxnChg chg="add mod">
          <ac:chgData name="Elena Gonzalez" userId="ad167fc0c78f7c22" providerId="LiveId" clId="{D394B229-CFFE-AF47-BA15-72244792FCA4}" dt="2026-05-26T09:16:54.133" v="1726" actId="14100"/>
          <ac:cxnSpMkLst>
            <pc:docMk/>
            <pc:sldMk cId="1162942737" sldId="271"/>
            <ac:cxnSpMk id="17" creationId="{C2499586-5FBE-0F41-8738-1A59C7F6D492}"/>
          </ac:cxnSpMkLst>
        </pc:cxnChg>
        <pc:cxnChg chg="add del mod">
          <ac:chgData name="Elena Gonzalez" userId="ad167fc0c78f7c22" providerId="LiveId" clId="{D394B229-CFFE-AF47-BA15-72244792FCA4}" dt="2026-05-25T19:15:37.699" v="831" actId="478"/>
          <ac:cxnSpMkLst>
            <pc:docMk/>
            <pc:sldMk cId="1162942737" sldId="271"/>
            <ac:cxnSpMk id="77" creationId="{35149555-2E89-8145-861D-759FE5A38A7E}"/>
          </ac:cxnSpMkLst>
        </pc:cxnChg>
        <pc:cxnChg chg="add mod">
          <ac:chgData name="Elena Gonzalez" userId="ad167fc0c78f7c22" providerId="LiveId" clId="{D394B229-CFFE-AF47-BA15-72244792FCA4}" dt="2026-05-26T09:17:01.084" v="1728" actId="14100"/>
          <ac:cxnSpMkLst>
            <pc:docMk/>
            <pc:sldMk cId="1162942737" sldId="271"/>
            <ac:cxnSpMk id="79" creationId="{2EFD4F4E-D9A6-0949-820A-578A1C8CEB29}"/>
          </ac:cxnSpMkLst>
        </pc:cxnChg>
      </pc:sldChg>
      <pc:sldMasterChg chg="delSldLayout">
        <pc:chgData name="Elena Gonzalez" userId="ad167fc0c78f7c22" providerId="LiveId" clId="{D394B229-CFFE-AF47-BA15-72244792FCA4}" dt="2026-05-26T09:22:30.093" v="1868" actId="2696"/>
        <pc:sldMasterMkLst>
          <pc:docMk/>
          <pc:sldMasterMk cId="431876345" sldId="2147483648"/>
        </pc:sldMasterMkLst>
        <pc:sldLayoutChg chg="del">
          <pc:chgData name="Elena Gonzalez" userId="ad167fc0c78f7c22" providerId="LiveId" clId="{D394B229-CFFE-AF47-BA15-72244792FCA4}" dt="2026-05-26T09:22:30.093" v="1868" actId="2696"/>
          <pc:sldLayoutMkLst>
            <pc:docMk/>
            <pc:sldMasterMk cId="431876345" sldId="2147483648"/>
            <pc:sldLayoutMk cId="1464510588" sldId="2147483661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Hoja_de_c_lculo_de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.20271224041350236"/>
          <c:w val="0.90708001096149904"/>
          <c:h val="0.86233145732602401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explosion val="12"/>
          <c:dPt>
            <c:idx val="0"/>
            <c:bubble3D val="0"/>
            <c:spPr>
              <a:solidFill>
                <a:srgbClr val="AB0065">
                  <a:alpha val="18039"/>
                </a:srgbClr>
              </a:solidFill>
              <a:ln w="19050">
                <a:solidFill>
                  <a:schemeClr val="bg1">
                    <a:lumMod val="6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0D-1F43-B740-4869CDF51E94}"/>
              </c:ext>
            </c:extLst>
          </c:dPt>
          <c:dPt>
            <c:idx val="1"/>
            <c:bubble3D val="0"/>
            <c:spPr>
              <a:solidFill>
                <a:srgbClr val="65AA00">
                  <a:alpha val="54118"/>
                </a:srgbClr>
              </a:solidFill>
              <a:ln w="19050">
                <a:solidFill>
                  <a:srgbClr val="65AA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0D-1F43-B740-4869CDF51E94}"/>
              </c:ext>
            </c:extLst>
          </c:dPt>
          <c:dPt>
            <c:idx val="2"/>
            <c:bubble3D val="0"/>
            <c:spPr>
              <a:solidFill>
                <a:schemeClr val="accent3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B0D-1F43-B740-4869CDF51E94}"/>
              </c:ext>
            </c:extLst>
          </c:dPt>
          <c:dPt>
            <c:idx val="3"/>
            <c:bubble3D val="0"/>
            <c:spPr>
              <a:solidFill>
                <a:schemeClr val="accent3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B0D-1F43-B740-4869CDF51E94}"/>
              </c:ext>
            </c:extLst>
          </c:dPt>
          <c:cat>
            <c:strRef>
              <c:f>Hoja1!$A$2:$A$5</c:f>
              <c:strCache>
                <c:ptCount val="2"/>
                <c:pt idx="0">
                  <c:v>1er trim.</c:v>
                </c:pt>
                <c:pt idx="1">
                  <c:v>2º trim.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120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B0D-1F43-B740-4869CDF51E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34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7188379478856148E-2"/>
          <c:y val="3.3619889819492037E-2"/>
          <c:w val="0.95228291506774887"/>
          <c:h val="0.9452240445951960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SHU</c:v>
                </c:pt>
              </c:strCache>
            </c:strRef>
          </c:tx>
          <c:spPr>
            <a:solidFill>
              <a:srgbClr val="00B0F0">
                <a:alpha val="25098"/>
              </a:srgbClr>
            </a:solidFill>
            <a:ln w="12700">
              <a:solidFill>
                <a:srgbClr val="00B0F0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25B2012-F8E8-6241-99FF-1FEA72C7C3E8}" type="VALUE">
                      <a:rPr lang="en-US" smtClean="0"/>
                      <a:pPr/>
                      <a:t>[VALOR]</a:t>
                    </a:fld>
                    <a:r>
                      <a:rPr lang="en-US"/>
                      <a:t>% 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8BA7-F749-B7BC-A7199DC9AA4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5%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A7-F749-B7BC-A7199DC9AA4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A7-F749-B7BC-A7199DC9AA4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4AB6C062-1E98-2F44-9D21-A69FEB24D268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8BA7-F749-B7BC-A7199DC9AA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Clínica cardíaca</c:v>
                </c:pt>
                <c:pt idx="1">
                  <c:v>Respiratoria</c:v>
                </c:pt>
                <c:pt idx="2">
                  <c:v>Gastrointestinal</c:v>
                </c:pt>
                <c:pt idx="3">
                  <c:v>Neurológica</c:v>
                </c:pt>
              </c:strCache>
            </c:strRef>
          </c:cat>
          <c:val>
            <c:numRef>
              <c:f>Hoja1!$B$2:$B$5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30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BA7-F749-B7BC-A7199DC9AA47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Otras MAT</c:v>
                </c:pt>
              </c:strCache>
            </c:strRef>
          </c:tx>
          <c:spPr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6-8BA7-F749-B7BC-A7199DC9AA4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8BA7-F749-B7BC-A7199DC9AA4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8BA7-F749-B7BC-A7199DC9AA4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>
                <a:solidFill>
                  <a:schemeClr val="accent4">
                    <a:lumMod val="60000"/>
                    <a:lumOff val="40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8BA7-F749-B7BC-A7199DC9AA47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fld id="{6F91E46F-B660-9D45-B26A-0AD5074BABB9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BA7-F749-B7BC-A7199DC9AA47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C194088-8306-6B44-940E-175D72E1809C}" type="VALUE">
                      <a:rPr lang="en-US" smtClean="0"/>
                      <a:pPr/>
                      <a:t>[VALOR]</a:t>
                    </a:fld>
                    <a:r>
                      <a:rPr lang="en-US"/>
                      <a:t>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BA7-F749-B7BC-A7199DC9AA47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60%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BA7-F749-B7BC-A7199DC9AA4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E294E0BC-168A-DB49-837F-55EA46C6A4D5}" type="VALUE">
                      <a:rPr lang="en-US" smtClean="0"/>
                      <a:pPr/>
                      <a:t>[VALOR]</a:t>
                    </a:fld>
                    <a:r>
                      <a:rPr lang="en-US"/>
                      <a:t>% 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8BA7-F749-B7BC-A7199DC9AA4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Clínica cardíaca</c:v>
                </c:pt>
                <c:pt idx="1">
                  <c:v>Respiratoria</c:v>
                </c:pt>
                <c:pt idx="2">
                  <c:v>Gastrointestinal</c:v>
                </c:pt>
                <c:pt idx="3">
                  <c:v>Neurológica</c:v>
                </c:pt>
              </c:strCache>
            </c:strRef>
          </c:cat>
          <c:val>
            <c:numRef>
              <c:f>Hoja1!$C$2:$C$5</c:f>
              <c:numCache>
                <c:formatCode>General</c:formatCode>
                <c:ptCount val="4"/>
                <c:pt idx="0">
                  <c:v>30</c:v>
                </c:pt>
                <c:pt idx="1">
                  <c:v>40</c:v>
                </c:pt>
                <c:pt idx="2">
                  <c:v>60</c:v>
                </c:pt>
                <c:pt idx="3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8BA7-F749-B7BC-A7199DC9AA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3"/>
        <c:overlap val="-8"/>
        <c:axId val="1318366511"/>
        <c:axId val="1318368191"/>
      </c:barChart>
      <c:catAx>
        <c:axId val="1318366511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18368191"/>
        <c:crosses val="autoZero"/>
        <c:auto val="1"/>
        <c:lblAlgn val="ctr"/>
        <c:lblOffset val="100"/>
        <c:noMultiLvlLbl val="0"/>
      </c:catAx>
      <c:valAx>
        <c:axId val="131836819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318366511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E84186-9B39-1B49-8DF0-C9E902A519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B89C11-3031-F64A-A097-6145ED6913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28138B-703C-304D-A88B-118442125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4491D3E-8522-E248-9754-E82377E83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2D346-A299-4846-90A0-7B2C96CEA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17181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1E7136-EB13-434B-AD1C-4275CA78DF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7786327-3418-B446-839A-109A7E9BE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FDFF1-4D98-364E-8F7C-CC2BFE2B9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8CD279-08CA-0244-BE17-123BD21EE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FA1E6FA-6D6F-4947-ADBE-D7AD27D3D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3730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BCE601-C8C0-7B45-932B-1C5F932D7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1F5D512-4CAF-0842-BB8C-A6545D699E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8652F7-2147-D246-8251-76B55CA80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5D0055F-826A-6245-9336-00454B343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7C1006-53E8-344A-B970-C062EE0B1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509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638661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532110-27EE-5D4C-B27E-9DD1769A5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E27CC66-B4BF-C94D-A904-C21AD68E44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E3DE922-A36F-FA4B-A58D-66DFF7B6C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7119E3-D474-DB48-831B-B5127E397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8203C1-CA99-CC43-98B9-D0F2191AA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887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1F25F-1F1B-7941-BE37-F665F8161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B74D874-30A8-2B44-9B67-8B23FBB0DA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19C66F-3C61-C947-8F52-B6422AFB9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B49A2A3-54F1-3341-B093-21C3E9CE7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6A4784-5498-C749-B94C-863F7BC03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60646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407D7C-06C9-7A49-895C-7D6C58524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D69A31-FE63-F542-9BE3-F9D5A0FB4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A98CCC3-FB0A-684A-90CE-2301CD10D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02F3AD-C4E2-F64F-914D-9CA1D1F7D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E0D778E-3178-8B4C-9555-69D608E98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343CF97-838C-B949-98BC-6616AA15C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555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7D20C3-50CB-7343-B696-42D0CCE9D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A44F6D-B4A8-4542-B9B7-70045820F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761A29B-11A2-E44B-92F1-7967D23BCB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85E036E-7E35-DD48-A9BA-3CDC9C325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20DD2-EB76-A746-A5AA-DEE654C7D5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7250DAE-6D5F-3546-B3BC-39B59A3BD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D642F0-8747-ED49-B0C6-D73E591FF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C455071-6844-314D-A5D4-074B69F2B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071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A7E278-D16B-EC40-8165-B01055A82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726AD6-304C-0742-B35D-B44029A7F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114D49-195F-3243-8F48-334A0D8A1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96C5BD-2173-6F48-8178-71A95DB5A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7348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20A72D5-059B-9145-B8F8-23012B216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8445828-C37B-434B-B6E8-010C8500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012E998-3772-6048-817B-B2AB62F4D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5378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1EAB44-C127-414E-9349-019FBAE7F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53A77F-06A6-3C45-9886-F4E184A18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F0A35FF-871B-E544-8274-39507F48AA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73B59C4-3ED7-8342-9D25-78F7A0449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20C3AFB-CE24-D44B-ACBD-71AE71300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E40936-4D16-ED49-B6A8-1CDC9B63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945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8DEFC-B77C-B447-8FDA-B702156E4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76B6B1E-E3BE-6B4F-B782-B2E924A2A1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B04F7B9-7F2B-8640-9D14-038FC2555B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8808E9-8007-B248-B6CD-17EA3736D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6FFC9C-AA8E-864A-B1C8-720949417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23CB0E4-613A-AB4B-BEBD-984BAFBD3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7625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77CD687-12BB-5D4A-B681-05960A9A9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D4C75E5-19E3-CF4E-AD65-DFD941C3B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CAC80CF-A631-0C45-9CEF-48A0278747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B2ADF-9DB6-8947-BDDD-6C7AEE9DF5B9}" type="datetimeFigureOut">
              <a:rPr lang="es-ES" smtClean="0"/>
              <a:t>13/6/26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6DB25-2185-564E-BE4C-5F0696B2ED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AFBEB8-6C81-C64B-89BB-DC9DE9887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579A9-9466-6346-9C6E-C5750886E4F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187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7000DF4C-EBA3-3E41-806F-FE7B68C334EF}"/>
              </a:ext>
            </a:extLst>
          </p:cNvPr>
          <p:cNvSpPr/>
          <p:nvPr/>
        </p:nvSpPr>
        <p:spPr>
          <a:xfrm>
            <a:off x="7655197" y="1617306"/>
            <a:ext cx="4536803" cy="406161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5E936D2-0B76-F94D-AD88-CE1A68C7231D}"/>
              </a:ext>
            </a:extLst>
          </p:cNvPr>
          <p:cNvSpPr txBox="1"/>
          <p:nvPr/>
        </p:nvSpPr>
        <p:spPr>
          <a:xfrm>
            <a:off x="3145422" y="2203030"/>
            <a:ext cx="4145487" cy="135421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S" sz="2000" b="1" u="sng" dirty="0">
                <a:solidFill>
                  <a:srgbClr val="65AA00"/>
                </a:solidFill>
              </a:rPr>
              <a:t>STUDY </a:t>
            </a:r>
            <a:r>
              <a:rPr lang="es-ES" sz="2000" b="1" u="sng" dirty="0" err="1">
                <a:solidFill>
                  <a:srgbClr val="65AA00"/>
                </a:solidFill>
              </a:rPr>
              <a:t>population</a:t>
            </a:r>
            <a:r>
              <a:rPr lang="es-ES" sz="2000" b="1" u="sng" dirty="0">
                <a:solidFill>
                  <a:srgbClr val="65AA00"/>
                </a:solidFill>
              </a:rPr>
              <a:t> </a:t>
            </a:r>
          </a:p>
          <a:p>
            <a:pPr algn="ctr"/>
            <a:endParaRPr lang="es-ES" sz="1050" b="1" dirty="0">
              <a:solidFill>
                <a:srgbClr val="AA0065"/>
              </a:solidFill>
            </a:endParaRPr>
          </a:p>
          <a:p>
            <a:pPr algn="ctr"/>
            <a:endParaRPr lang="es-ES" sz="1050" b="1" dirty="0">
              <a:solidFill>
                <a:srgbClr val="AA0065"/>
              </a:solidFill>
            </a:endParaRPr>
          </a:p>
          <a:p>
            <a:pPr algn="ctr"/>
            <a:endParaRPr lang="es-ES" sz="1050" b="1" dirty="0">
              <a:solidFill>
                <a:srgbClr val="AA0065"/>
              </a:solidFill>
            </a:endParaRPr>
          </a:p>
          <a:p>
            <a:pPr algn="ctr"/>
            <a:endParaRPr lang="es-ES" sz="1050" b="1" dirty="0">
              <a:solidFill>
                <a:srgbClr val="AA0065"/>
              </a:solidFill>
            </a:endParaRPr>
          </a:p>
          <a:p>
            <a:pPr algn="ctr"/>
            <a:endParaRPr lang="es-ES" sz="2000" b="1" dirty="0">
              <a:solidFill>
                <a:srgbClr val="65AA00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0" y="219803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3300" b="1" dirty="0">
              <a:solidFill>
                <a:schemeClr val="bg1"/>
              </a:solidFill>
            </a:endParaRPr>
          </a:p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73448" y="1172535"/>
            <a:ext cx="1222658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 </a:t>
            </a:r>
            <a:r>
              <a:rPr lang="es-ES" sz="1900" dirty="0" err="1">
                <a:solidFill>
                  <a:schemeClr val="bg1"/>
                </a:solidFill>
              </a:rPr>
              <a:t>Characterize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the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critically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ill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children</a:t>
            </a:r>
            <a:r>
              <a:rPr lang="es-ES" sz="1900" dirty="0">
                <a:solidFill>
                  <a:schemeClr val="bg1"/>
                </a:solidFill>
              </a:rPr>
              <a:t> with </a:t>
            </a:r>
            <a:r>
              <a:rPr lang="es-ES" sz="1900" dirty="0" err="1">
                <a:solidFill>
                  <a:schemeClr val="bg1"/>
                </a:solidFill>
              </a:rPr>
              <a:t>thrombotic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microangiopathy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treated</a:t>
            </a:r>
            <a:r>
              <a:rPr lang="es-ES" sz="1900" dirty="0">
                <a:solidFill>
                  <a:schemeClr val="bg1"/>
                </a:solidFill>
              </a:rPr>
              <a:t> with </a:t>
            </a:r>
            <a:r>
              <a:rPr lang="es-ES" sz="1900" dirty="0" err="1">
                <a:solidFill>
                  <a:schemeClr val="bg1"/>
                </a:solidFill>
              </a:rPr>
              <a:t>complement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inhibitor</a:t>
            </a:r>
            <a:r>
              <a:rPr lang="es-ES" sz="1900" dirty="0">
                <a:solidFill>
                  <a:schemeClr val="bg1"/>
                </a:solidFill>
              </a:rPr>
              <a:t> </a:t>
            </a:r>
            <a:r>
              <a:rPr lang="es-ES" sz="1900" dirty="0" err="1">
                <a:solidFill>
                  <a:schemeClr val="bg1"/>
                </a:solidFill>
              </a:rPr>
              <a:t>therapy</a:t>
            </a:r>
            <a:r>
              <a:rPr lang="es-ES" sz="1600" dirty="0"/>
              <a:t>.</a:t>
            </a:r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80544" y="1695726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González et al. 2026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0" y="5782665"/>
            <a:ext cx="7601397" cy="1255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20"/>
              </a:lnSpc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Half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of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critically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ill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children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with TMA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received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complement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inhibitor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therapy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for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suspected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CM-HUS,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while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the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other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half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were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treated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off-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label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for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</a:p>
          <a:p>
            <a:pPr>
              <a:lnSpc>
                <a:spcPts val="2320"/>
              </a:lnSpc>
            </a:pP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other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TMA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subtypes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.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Children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with CM-HUS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initiated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therapy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significantly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 </a:t>
            </a:r>
            <a:r>
              <a:rPr lang="es-ES" sz="1700" dirty="0" err="1">
                <a:solidFill>
                  <a:schemeClr val="bg1"/>
                </a:solidFill>
                <a:cs typeface="Calibri Light" panose="020F0302020204030204" pitchFamily="34" charset="0"/>
              </a:rPr>
              <a:t>earlier</a:t>
            </a:r>
            <a:r>
              <a:rPr lang="es-ES" sz="1700" dirty="0">
                <a:solidFill>
                  <a:schemeClr val="bg1"/>
                </a:solidFill>
                <a:cs typeface="Calibri Light" panose="020F0302020204030204" pitchFamily="34" charset="0"/>
              </a:rPr>
              <a:t>.</a:t>
            </a:r>
          </a:p>
          <a:p>
            <a:pPr>
              <a:lnSpc>
                <a:spcPts val="2320"/>
              </a:lnSpc>
            </a:pPr>
            <a:endParaRPr lang="en-GB" sz="1700" dirty="0">
              <a:solidFill>
                <a:schemeClr val="bg1"/>
              </a:solidFill>
            </a:endParaRPr>
          </a:p>
        </p:txBody>
      </p:sp>
      <p:sp>
        <p:nvSpPr>
          <p:cNvPr id="12" name="Rectangle 58">
            <a:extLst>
              <a:ext uri="{FF2B5EF4-FFF2-40B4-BE49-F238E27FC236}">
                <a16:creationId xmlns:a16="http://schemas.microsoft.com/office/drawing/2014/main" id="{7A55C368-244E-4B4B-B3E8-F4FB63419F6E}"/>
              </a:ext>
            </a:extLst>
          </p:cNvPr>
          <p:cNvSpPr/>
          <p:nvPr/>
        </p:nvSpPr>
        <p:spPr>
          <a:xfrm>
            <a:off x="280544" y="2720654"/>
            <a:ext cx="2578083" cy="2481249"/>
          </a:xfrm>
          <a:prstGeom prst="rect">
            <a:avLst/>
          </a:prstGeom>
          <a:noFill/>
          <a:ln w="12700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AA0065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8B83285-066D-FF43-B98A-4D6F48E523BB}"/>
              </a:ext>
            </a:extLst>
          </p:cNvPr>
          <p:cNvSpPr txBox="1"/>
          <p:nvPr/>
        </p:nvSpPr>
        <p:spPr>
          <a:xfrm>
            <a:off x="79067" y="214920"/>
            <a:ext cx="1055501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REAL-WORLD USE OF COMPLEMENT INHIBITOR THERAPY IN CRITICALLY ILL CHILDREN WITH THROMBOTIC MICROANGIOPATHY: results from the Spanish multicenter MATUCIP registry.</a:t>
            </a:r>
            <a:endParaRPr lang="es-ES" sz="2000" dirty="0">
              <a:solidFill>
                <a:schemeClr val="bg1"/>
              </a:solidFill>
            </a:endParaRPr>
          </a:p>
          <a:p>
            <a:endParaRPr lang="es-ES" dirty="0"/>
          </a:p>
        </p:txBody>
      </p:sp>
      <p:sp>
        <p:nvSpPr>
          <p:cNvPr id="11" name="Rectangle 55">
            <a:extLst>
              <a:ext uri="{FF2B5EF4-FFF2-40B4-BE49-F238E27FC236}">
                <a16:creationId xmlns:a16="http://schemas.microsoft.com/office/drawing/2014/main" id="{322C4339-1D5B-CE4E-83FA-4C9900F05589}"/>
              </a:ext>
            </a:extLst>
          </p:cNvPr>
          <p:cNvSpPr/>
          <p:nvPr/>
        </p:nvSpPr>
        <p:spPr>
          <a:xfrm>
            <a:off x="280543" y="2123906"/>
            <a:ext cx="2614261" cy="596750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/>
              <a:t>MATUCIP registry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3BCAB660-7438-2A40-92D5-AAC02F31B14E}"/>
              </a:ext>
            </a:extLst>
          </p:cNvPr>
          <p:cNvSpPr/>
          <p:nvPr/>
        </p:nvSpPr>
        <p:spPr>
          <a:xfrm>
            <a:off x="368265" y="2887820"/>
            <a:ext cx="2414107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 PICUs in Spain</a:t>
            </a:r>
          </a:p>
          <a:p>
            <a:pPr algn="ctr"/>
            <a:endParaRPr lang="es-ES" sz="100" b="1" dirty="0">
              <a:solidFill>
                <a:srgbClr val="AA0065"/>
              </a:solidFill>
            </a:endParaRPr>
          </a:p>
          <a:p>
            <a:pPr algn="ctr"/>
            <a:r>
              <a:rPr lang="es-ES" sz="2000" b="1" dirty="0">
                <a:solidFill>
                  <a:srgbClr val="AA0065"/>
                </a:solidFill>
              </a:rPr>
              <a:t>160 </a:t>
            </a:r>
            <a:r>
              <a:rPr lang="es-ES" sz="2000" b="1" dirty="0" err="1">
                <a:solidFill>
                  <a:srgbClr val="AA0065"/>
                </a:solidFill>
              </a:rPr>
              <a:t>children</a:t>
            </a:r>
            <a:endParaRPr lang="es-ES" sz="2000" b="1" dirty="0">
              <a:solidFill>
                <a:srgbClr val="AA0065"/>
              </a:solidFill>
            </a:endParaRPr>
          </a:p>
          <a:p>
            <a:pPr algn="ctr"/>
            <a:r>
              <a:rPr lang="es-ES" sz="2000" b="1" dirty="0">
                <a:solidFill>
                  <a:srgbClr val="AA0065"/>
                </a:solidFill>
              </a:rPr>
              <a:t> &gt; 1 </a:t>
            </a:r>
            <a:r>
              <a:rPr lang="es-ES" sz="2000" b="1" dirty="0" err="1">
                <a:solidFill>
                  <a:srgbClr val="AA0065"/>
                </a:solidFill>
              </a:rPr>
              <a:t>month</a:t>
            </a:r>
            <a:r>
              <a:rPr lang="es-ES" sz="2000" b="1" dirty="0">
                <a:solidFill>
                  <a:srgbClr val="AA0065"/>
                </a:solidFill>
              </a:rPr>
              <a:t> </a:t>
            </a:r>
          </a:p>
          <a:p>
            <a:pPr algn="ctr"/>
            <a:endParaRPr lang="es-ES" sz="2200" dirty="0">
              <a:solidFill>
                <a:srgbClr val="AA0065"/>
              </a:solidFill>
              <a:latin typeface="+mj-lt"/>
            </a:endParaRPr>
          </a:p>
          <a:p>
            <a:pPr algn="ctr"/>
            <a:endParaRPr lang="es-ES" sz="2200" dirty="0">
              <a:solidFill>
                <a:srgbClr val="AA0065"/>
              </a:solidFill>
              <a:latin typeface="+mj-lt"/>
            </a:endParaRPr>
          </a:p>
          <a:p>
            <a:pPr algn="ctr"/>
            <a:r>
              <a:rPr lang="es-ES" sz="2200" dirty="0" err="1">
                <a:solidFill>
                  <a:srgbClr val="AA0065"/>
                </a:solidFill>
                <a:latin typeface="+mj-lt"/>
              </a:rPr>
              <a:t>admitted</a:t>
            </a:r>
            <a:r>
              <a:rPr lang="es-ES" sz="2200" dirty="0">
                <a:solidFill>
                  <a:srgbClr val="AA0065"/>
                </a:solidFill>
                <a:latin typeface="+mj-lt"/>
              </a:rPr>
              <a:t> to PICU with </a:t>
            </a:r>
            <a:r>
              <a:rPr lang="es-ES" sz="2000" b="1" dirty="0">
                <a:solidFill>
                  <a:srgbClr val="AA0065"/>
                </a:solidFill>
              </a:rPr>
              <a:t>TMA</a:t>
            </a:r>
            <a:r>
              <a:rPr lang="es-ES" b="1" baseline="30000" dirty="0">
                <a:solidFill>
                  <a:srgbClr val="AA0065"/>
                </a:solidFill>
                <a:latin typeface="+mj-lt"/>
              </a:rPr>
              <a:t>1</a:t>
            </a:r>
            <a:endParaRPr lang="es-ES" sz="2000" dirty="0">
              <a:solidFill>
                <a:srgbClr val="AA0065"/>
              </a:solidFill>
              <a:latin typeface="+mj-lt"/>
            </a:endParaRPr>
          </a:p>
          <a:p>
            <a:pPr algn="ctr"/>
            <a:endParaRPr lang="en-US" sz="2000" dirty="0">
              <a:solidFill>
                <a:srgbClr val="AA0065"/>
              </a:solidFill>
            </a:endParaRPr>
          </a:p>
          <a:p>
            <a:pPr algn="ctr"/>
            <a:r>
              <a:rPr lang="en-US" sz="2000" dirty="0">
                <a:solidFill>
                  <a:srgbClr val="AA0065"/>
                </a:solidFill>
              </a:rPr>
              <a:t> </a:t>
            </a:r>
          </a:p>
          <a:p>
            <a:pPr algn="ctr"/>
            <a:endParaRPr lang="en-US" sz="2000" dirty="0">
              <a:solidFill>
                <a:srgbClr val="AA0065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B2296FB-B2BE-0C4C-B586-E5F2E67B85EA}"/>
              </a:ext>
            </a:extLst>
          </p:cNvPr>
          <p:cNvSpPr txBox="1"/>
          <p:nvPr/>
        </p:nvSpPr>
        <p:spPr>
          <a:xfrm>
            <a:off x="2991647" y="4303567"/>
            <a:ext cx="2014047" cy="967957"/>
          </a:xfrm>
          <a:prstGeom prst="rect">
            <a:avLst/>
          </a:prstGeom>
          <a:solidFill>
            <a:srgbClr val="00B0F0">
              <a:alpha val="20000"/>
            </a:srgbClr>
          </a:solidFill>
          <a:ln w="952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b="1" dirty="0">
                <a:solidFill>
                  <a:srgbClr val="C00000"/>
                </a:solidFill>
                <a:cs typeface="Calibri" panose="020F0502020204030204" pitchFamily="34" charset="0"/>
              </a:rPr>
              <a:t>50% </a:t>
            </a:r>
            <a:r>
              <a:rPr lang="es-ES" sz="2000" b="1" dirty="0">
                <a:solidFill>
                  <a:srgbClr val="0070C0"/>
                </a:solidFill>
                <a:cs typeface="Calibri Light" panose="020F0302020204030204" pitchFamily="34" charset="0"/>
              </a:rPr>
              <a:t>CM-HUS</a:t>
            </a:r>
            <a:r>
              <a:rPr lang="es-ES" sz="2000" b="1" baseline="30000" dirty="0">
                <a:solidFill>
                  <a:srgbClr val="0070C0"/>
                </a:solidFill>
                <a:latin typeface="+mj-lt"/>
                <a:cs typeface="Calibri Light" panose="020F0302020204030204" pitchFamily="34" charset="0"/>
              </a:rPr>
              <a:t>2</a:t>
            </a:r>
            <a:endParaRPr lang="es-ES" b="1" dirty="0">
              <a:solidFill>
                <a:srgbClr val="0070C0"/>
              </a:solidFill>
              <a:latin typeface="+mj-lt"/>
              <a:cs typeface="Calibri Light" panose="020F03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2000" b="1" dirty="0" err="1"/>
              <a:t>First</a:t>
            </a:r>
            <a:r>
              <a:rPr lang="es-ES" sz="2000" b="1" dirty="0"/>
              <a:t>-line </a:t>
            </a:r>
            <a:r>
              <a:rPr lang="es-ES" sz="2000" b="1" dirty="0" err="1"/>
              <a:t>therapy</a:t>
            </a:r>
            <a:r>
              <a:rPr lang="es-ES" sz="2000" dirty="0"/>
              <a:t> </a:t>
            </a:r>
            <a:endParaRPr lang="es-ES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30" name="Gráfico 29">
            <a:extLst>
              <a:ext uri="{FF2B5EF4-FFF2-40B4-BE49-F238E27FC236}">
                <a16:creationId xmlns:a16="http://schemas.microsoft.com/office/drawing/2014/main" id="{C7A80A1D-6C62-4A44-95CE-A25D89F8D1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5419050"/>
              </p:ext>
            </p:extLst>
          </p:nvPr>
        </p:nvGraphicFramePr>
        <p:xfrm>
          <a:off x="3132400" y="2942021"/>
          <a:ext cx="1524887" cy="827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E3A2AF4E-7EC3-8F47-86FD-45E88FDF3A17}"/>
              </a:ext>
            </a:extLst>
          </p:cNvPr>
          <p:cNvSpPr txBox="1"/>
          <p:nvPr/>
        </p:nvSpPr>
        <p:spPr>
          <a:xfrm>
            <a:off x="3151951" y="2703690"/>
            <a:ext cx="1382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rgbClr val="AA0065"/>
                </a:solidFill>
              </a:rPr>
              <a:t>2017-2025 </a:t>
            </a:r>
            <a:endParaRPr lang="en-US" b="1" dirty="0">
              <a:solidFill>
                <a:srgbClr val="AA0065"/>
              </a:solidFill>
            </a:endParaRPr>
          </a:p>
          <a:p>
            <a:pPr algn="ctr"/>
            <a:endParaRPr lang="es-ES" dirty="0"/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0B669DB7-17EB-9D4D-9930-F8B28C65D5A1}"/>
              </a:ext>
            </a:extLst>
          </p:cNvPr>
          <p:cNvSpPr txBox="1"/>
          <p:nvPr/>
        </p:nvSpPr>
        <p:spPr>
          <a:xfrm>
            <a:off x="5275424" y="4310947"/>
            <a:ext cx="2026108" cy="967957"/>
          </a:xfrm>
          <a:prstGeom prst="rect">
            <a:avLst/>
          </a:prstGeom>
          <a:solidFill>
            <a:srgbClr val="FBE5D6">
              <a:alpha val="76863"/>
            </a:srgb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50% </a:t>
            </a:r>
            <a:r>
              <a:rPr lang="es-ES" sz="2000" b="1" dirty="0" err="1">
                <a:solidFill>
                  <a:schemeClr val="accent2"/>
                </a:solidFill>
                <a:cs typeface="Calibri Light" panose="020F0302020204030204" pitchFamily="34" charset="0"/>
              </a:rPr>
              <a:t>other</a:t>
            </a:r>
            <a:r>
              <a:rPr lang="es-ES" sz="2000" b="1" dirty="0">
                <a:solidFill>
                  <a:schemeClr val="accent2"/>
                </a:solidFill>
                <a:cs typeface="Calibri Light" panose="020F0302020204030204" pitchFamily="34" charset="0"/>
              </a:rPr>
              <a:t> TMA</a:t>
            </a:r>
          </a:p>
          <a:p>
            <a:pPr algn="ctr">
              <a:lnSpc>
                <a:spcPct val="150000"/>
              </a:lnSpc>
            </a:pPr>
            <a:r>
              <a:rPr lang="es-ES" sz="2000" b="1" dirty="0"/>
              <a:t>Off-LABEL use</a:t>
            </a:r>
            <a:endParaRPr lang="es-ES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44" name="Content Placeholder 2">
            <a:extLst>
              <a:ext uri="{FF2B5EF4-FFF2-40B4-BE49-F238E27FC236}">
                <a16:creationId xmlns:a16="http://schemas.microsoft.com/office/drawing/2014/main" id="{C8E4B515-0887-4A42-BDAD-BED761EC02D9}"/>
              </a:ext>
            </a:extLst>
          </p:cNvPr>
          <p:cNvGrpSpPr/>
          <p:nvPr/>
        </p:nvGrpSpPr>
        <p:grpSpPr>
          <a:xfrm>
            <a:off x="7020122" y="4052641"/>
            <a:ext cx="3347778" cy="1533375"/>
            <a:chOff x="3114842" y="2274964"/>
            <a:chExt cx="2914315" cy="3176434"/>
          </a:xfrm>
        </p:grpSpPr>
        <p:sp>
          <p:nvSpPr>
            <p:cNvPr id="45" name="rc3">
              <a:extLst>
                <a:ext uri="{FF2B5EF4-FFF2-40B4-BE49-F238E27FC236}">
                  <a16:creationId xmlns:a16="http://schemas.microsoft.com/office/drawing/2014/main" id="{9080DDEA-4F6D-9D4B-A1EE-A94E6E49C7EE}"/>
                </a:ext>
              </a:extLst>
            </p:cNvPr>
            <p:cNvSpPr/>
            <p:nvPr/>
          </p:nvSpPr>
          <p:spPr>
            <a:xfrm>
              <a:off x="3935428" y="2683076"/>
              <a:ext cx="2032134" cy="2556663"/>
            </a:xfrm>
            <a:prstGeom prst="rect">
              <a:avLst/>
            </a:prstGeom>
            <a:solidFill>
              <a:srgbClr val="FFFFFF">
                <a:alpha val="100000"/>
              </a:srgbClr>
            </a:solidFill>
            <a:ln w="9525" cap="rnd">
              <a:solidFill>
                <a:srgbClr val="FFFFFF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 dirty="0"/>
            </a:p>
          </p:txBody>
        </p:sp>
        <p:sp>
          <p:nvSpPr>
            <p:cNvPr id="46" name="rc4">
              <a:extLst>
                <a:ext uri="{FF2B5EF4-FFF2-40B4-BE49-F238E27FC236}">
                  <a16:creationId xmlns:a16="http://schemas.microsoft.com/office/drawing/2014/main" id="{715245C4-0F80-B347-BD81-DD5C5F4BEC58}"/>
                </a:ext>
              </a:extLst>
            </p:cNvPr>
            <p:cNvSpPr/>
            <p:nvPr/>
          </p:nvSpPr>
          <p:spPr>
            <a:xfrm>
              <a:off x="3114842" y="2274964"/>
              <a:ext cx="2914315" cy="3176434"/>
            </a:xfrm>
            <a:prstGeom prst="rect">
              <a:avLst/>
            </a:prstGeom>
            <a:noFill/>
          </p:spPr>
          <p:txBody>
            <a:bodyPr/>
            <a:lstStyle/>
            <a:p>
              <a:endParaRPr/>
            </a:p>
          </p:txBody>
        </p:sp>
        <p:sp>
          <p:nvSpPr>
            <p:cNvPr id="47" name="rc5">
              <a:extLst>
                <a:ext uri="{FF2B5EF4-FFF2-40B4-BE49-F238E27FC236}">
                  <a16:creationId xmlns:a16="http://schemas.microsoft.com/office/drawing/2014/main" id="{1CC61666-BA1A-D641-ABBE-82DDA5663AD9}"/>
                </a:ext>
              </a:extLst>
            </p:cNvPr>
            <p:cNvSpPr/>
            <p:nvPr/>
          </p:nvSpPr>
          <p:spPr>
            <a:xfrm>
              <a:off x="4102632" y="2683079"/>
              <a:ext cx="1800000" cy="1800000"/>
            </a:xfrm>
            <a:prstGeom prst="rect">
              <a:avLst/>
            </a:prstGeom>
            <a:noFill/>
          </p:spPr>
          <p:txBody>
            <a:bodyPr/>
            <a:lstStyle/>
            <a:p>
              <a:endParaRPr/>
            </a:p>
          </p:txBody>
        </p:sp>
        <p:sp>
          <p:nvSpPr>
            <p:cNvPr id="48" name="pt6">
              <a:extLst>
                <a:ext uri="{FF2B5EF4-FFF2-40B4-BE49-F238E27FC236}">
                  <a16:creationId xmlns:a16="http://schemas.microsoft.com/office/drawing/2014/main" id="{511A20A1-5216-6B46-8F87-FE78782C6C0E}"/>
                </a:ext>
              </a:extLst>
            </p:cNvPr>
            <p:cNvSpPr/>
            <p:nvPr/>
          </p:nvSpPr>
          <p:spPr>
            <a:xfrm>
              <a:off x="5700490" y="3974120"/>
              <a:ext cx="36101" cy="36101"/>
            </a:xfrm>
            <a:prstGeom prst="ellipse">
              <a:avLst/>
            </a:prstGeom>
            <a:solidFill>
              <a:srgbClr val="000000">
                <a:alpha val="100000"/>
              </a:srgbClr>
            </a:solidFill>
            <a:ln w="9000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pt7">
              <a:extLst>
                <a:ext uri="{FF2B5EF4-FFF2-40B4-BE49-F238E27FC236}">
                  <a16:creationId xmlns:a16="http://schemas.microsoft.com/office/drawing/2014/main" id="{419ADAD6-CF04-3745-B825-1E27E6040203}"/>
                </a:ext>
              </a:extLst>
            </p:cNvPr>
            <p:cNvSpPr/>
            <p:nvPr/>
          </p:nvSpPr>
          <p:spPr>
            <a:xfrm>
              <a:off x="5802763" y="3974120"/>
              <a:ext cx="36101" cy="36101"/>
            </a:xfrm>
            <a:prstGeom prst="ellipse">
              <a:avLst/>
            </a:prstGeom>
            <a:solidFill>
              <a:srgbClr val="000000">
                <a:alpha val="100000"/>
              </a:srgbClr>
            </a:solidFill>
            <a:ln w="9000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pt8">
              <a:extLst>
                <a:ext uri="{FF2B5EF4-FFF2-40B4-BE49-F238E27FC236}">
                  <a16:creationId xmlns:a16="http://schemas.microsoft.com/office/drawing/2014/main" id="{E7E0D213-3A42-6747-AB32-3AC6284568AA}"/>
                </a:ext>
              </a:extLst>
            </p:cNvPr>
            <p:cNvSpPr/>
            <p:nvPr/>
          </p:nvSpPr>
          <p:spPr>
            <a:xfrm>
              <a:off x="5598217" y="3974120"/>
              <a:ext cx="36101" cy="36101"/>
            </a:xfrm>
            <a:prstGeom prst="ellipse">
              <a:avLst/>
            </a:prstGeom>
            <a:solidFill>
              <a:srgbClr val="000000">
                <a:alpha val="100000"/>
              </a:srgbClr>
            </a:solidFill>
            <a:ln w="9000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pl9">
              <a:extLst>
                <a:ext uri="{FF2B5EF4-FFF2-40B4-BE49-F238E27FC236}">
                  <a16:creationId xmlns:a16="http://schemas.microsoft.com/office/drawing/2014/main" id="{D2DAF14F-0BEB-9145-AB49-F37D00DD100A}"/>
                </a:ext>
              </a:extLst>
            </p:cNvPr>
            <p:cNvSpPr/>
            <p:nvPr/>
          </p:nvSpPr>
          <p:spPr>
            <a:xfrm>
              <a:off x="5513995" y="3918534"/>
              <a:ext cx="0" cy="147272"/>
            </a:xfrm>
            <a:custGeom>
              <a:avLst/>
              <a:gdLst/>
              <a:ahLst/>
              <a:cxnLst/>
              <a:rect l="0" t="0" r="0" b="0"/>
              <a:pathLst>
                <a:path h="147272">
                  <a:moveTo>
                    <a:pt x="0" y="147272"/>
                  </a:moveTo>
                  <a:lnTo>
                    <a:pt x="0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pl10">
              <a:extLst>
                <a:ext uri="{FF2B5EF4-FFF2-40B4-BE49-F238E27FC236}">
                  <a16:creationId xmlns:a16="http://schemas.microsoft.com/office/drawing/2014/main" id="{73638B44-4571-BA4B-AB83-72011291D319}"/>
                </a:ext>
              </a:extLst>
            </p:cNvPr>
            <p:cNvSpPr/>
            <p:nvPr/>
          </p:nvSpPr>
          <p:spPr>
            <a:xfrm>
              <a:off x="4184450" y="3918534"/>
              <a:ext cx="0" cy="147272"/>
            </a:xfrm>
            <a:custGeom>
              <a:avLst/>
              <a:gdLst/>
              <a:ahLst/>
              <a:cxnLst/>
              <a:rect l="0" t="0" r="0" b="0"/>
              <a:pathLst>
                <a:path h="147272">
                  <a:moveTo>
                    <a:pt x="0" y="147272"/>
                  </a:moveTo>
                  <a:lnTo>
                    <a:pt x="0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pl11">
              <a:extLst>
                <a:ext uri="{FF2B5EF4-FFF2-40B4-BE49-F238E27FC236}">
                  <a16:creationId xmlns:a16="http://schemas.microsoft.com/office/drawing/2014/main" id="{80CEF9C3-3A82-864F-A1A0-50169D2145A4}"/>
                </a:ext>
              </a:extLst>
            </p:cNvPr>
            <p:cNvSpPr/>
            <p:nvPr/>
          </p:nvSpPr>
          <p:spPr>
            <a:xfrm>
              <a:off x="4900359" y="3992170"/>
              <a:ext cx="613636" cy="0"/>
            </a:xfrm>
            <a:custGeom>
              <a:avLst/>
              <a:gdLst/>
              <a:ahLst/>
              <a:cxnLst/>
              <a:rect l="0" t="0" r="0" b="0"/>
              <a:pathLst>
                <a:path w="613636">
                  <a:moveTo>
                    <a:pt x="0" y="0"/>
                  </a:moveTo>
                  <a:lnTo>
                    <a:pt x="613636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pl12">
              <a:extLst>
                <a:ext uri="{FF2B5EF4-FFF2-40B4-BE49-F238E27FC236}">
                  <a16:creationId xmlns:a16="http://schemas.microsoft.com/office/drawing/2014/main" id="{6C068EE2-7D29-604F-9E72-721229207765}"/>
                </a:ext>
              </a:extLst>
            </p:cNvPr>
            <p:cNvSpPr/>
            <p:nvPr/>
          </p:nvSpPr>
          <p:spPr>
            <a:xfrm>
              <a:off x="4184450" y="3992170"/>
              <a:ext cx="306818" cy="0"/>
            </a:xfrm>
            <a:custGeom>
              <a:avLst/>
              <a:gdLst/>
              <a:ahLst/>
              <a:cxnLst/>
              <a:rect l="0" t="0" r="0" b="0"/>
              <a:pathLst>
                <a:path w="306818">
                  <a:moveTo>
                    <a:pt x="306818" y="0"/>
                  </a:moveTo>
                  <a:lnTo>
                    <a:pt x="0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pg13">
              <a:extLst>
                <a:ext uri="{FF2B5EF4-FFF2-40B4-BE49-F238E27FC236}">
                  <a16:creationId xmlns:a16="http://schemas.microsoft.com/office/drawing/2014/main" id="{8DB146A6-AB9C-EE49-96FE-67891AB20C07}"/>
                </a:ext>
              </a:extLst>
            </p:cNvPr>
            <p:cNvSpPr/>
            <p:nvPr/>
          </p:nvSpPr>
          <p:spPr>
            <a:xfrm>
              <a:off x="4491268" y="3746716"/>
              <a:ext cx="409090" cy="490909"/>
            </a:xfrm>
            <a:custGeom>
              <a:avLst/>
              <a:gdLst/>
              <a:ahLst/>
              <a:cxnLst/>
              <a:rect l="0" t="0" r="0" b="0"/>
              <a:pathLst>
                <a:path w="409090" h="490909">
                  <a:moveTo>
                    <a:pt x="409090" y="490909"/>
                  </a:moveTo>
                  <a:lnTo>
                    <a:pt x="0" y="490909"/>
                  </a:lnTo>
                  <a:lnTo>
                    <a:pt x="0" y="0"/>
                  </a:lnTo>
                  <a:lnTo>
                    <a:pt x="409090" y="0"/>
                  </a:ln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80000"/>
              </a:schemeClr>
            </a:solidFill>
            <a:ln w="9525" cap="flat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pl14">
              <a:extLst>
                <a:ext uri="{FF2B5EF4-FFF2-40B4-BE49-F238E27FC236}">
                  <a16:creationId xmlns:a16="http://schemas.microsoft.com/office/drawing/2014/main" id="{F3765DEA-C666-9C48-B03C-A3487A2153E5}"/>
                </a:ext>
              </a:extLst>
            </p:cNvPr>
            <p:cNvSpPr/>
            <p:nvPr/>
          </p:nvSpPr>
          <p:spPr>
            <a:xfrm>
              <a:off x="4644677" y="3746716"/>
              <a:ext cx="0" cy="490909"/>
            </a:xfrm>
            <a:custGeom>
              <a:avLst/>
              <a:gdLst/>
              <a:ahLst/>
              <a:cxnLst/>
              <a:rect l="0" t="0" r="0" b="0"/>
              <a:pathLst>
                <a:path h="490909">
                  <a:moveTo>
                    <a:pt x="0" y="490909"/>
                  </a:moveTo>
                  <a:lnTo>
                    <a:pt x="0" y="0"/>
                  </a:lnTo>
                </a:path>
              </a:pathLst>
            </a:custGeom>
            <a:ln w="43362" cap="flat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pt15">
              <a:extLst>
                <a:ext uri="{FF2B5EF4-FFF2-40B4-BE49-F238E27FC236}">
                  <a16:creationId xmlns:a16="http://schemas.microsoft.com/office/drawing/2014/main" id="{AE753D8F-B225-CE42-B5DE-95EF067BDBEC}"/>
                </a:ext>
              </a:extLst>
            </p:cNvPr>
            <p:cNvSpPr/>
            <p:nvPr/>
          </p:nvSpPr>
          <p:spPr>
            <a:xfrm>
              <a:off x="4882308" y="3155938"/>
              <a:ext cx="36101" cy="36101"/>
            </a:xfrm>
            <a:prstGeom prst="ellipse">
              <a:avLst/>
            </a:prstGeom>
            <a:solidFill>
              <a:srgbClr val="000000">
                <a:alpha val="100000"/>
              </a:srgbClr>
            </a:solidFill>
            <a:ln w="9000" cap="rnd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pl16">
              <a:extLst>
                <a:ext uri="{FF2B5EF4-FFF2-40B4-BE49-F238E27FC236}">
                  <a16:creationId xmlns:a16="http://schemas.microsoft.com/office/drawing/2014/main" id="{648E7EB2-37DD-774B-BC22-226DBAE0A69A}"/>
                </a:ext>
              </a:extLst>
            </p:cNvPr>
            <p:cNvSpPr/>
            <p:nvPr/>
          </p:nvSpPr>
          <p:spPr>
            <a:xfrm>
              <a:off x="4695813" y="3100352"/>
              <a:ext cx="0" cy="147272"/>
            </a:xfrm>
            <a:custGeom>
              <a:avLst/>
              <a:gdLst/>
              <a:ahLst/>
              <a:cxnLst/>
              <a:rect l="0" t="0" r="0" b="0"/>
              <a:pathLst>
                <a:path h="147272">
                  <a:moveTo>
                    <a:pt x="0" y="147272"/>
                  </a:moveTo>
                  <a:lnTo>
                    <a:pt x="0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pl17">
              <a:extLst>
                <a:ext uri="{FF2B5EF4-FFF2-40B4-BE49-F238E27FC236}">
                  <a16:creationId xmlns:a16="http://schemas.microsoft.com/office/drawing/2014/main" id="{E9774472-9658-CA42-8A4B-242F1E282836}"/>
                </a:ext>
              </a:extLst>
            </p:cNvPr>
            <p:cNvSpPr/>
            <p:nvPr/>
          </p:nvSpPr>
          <p:spPr>
            <a:xfrm>
              <a:off x="4286723" y="3100352"/>
              <a:ext cx="0" cy="147272"/>
            </a:xfrm>
            <a:custGeom>
              <a:avLst/>
              <a:gdLst/>
              <a:ahLst/>
              <a:cxnLst/>
              <a:rect l="0" t="0" r="0" b="0"/>
              <a:pathLst>
                <a:path h="147272">
                  <a:moveTo>
                    <a:pt x="0" y="147272"/>
                  </a:moveTo>
                  <a:lnTo>
                    <a:pt x="0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pl18">
              <a:extLst>
                <a:ext uri="{FF2B5EF4-FFF2-40B4-BE49-F238E27FC236}">
                  <a16:creationId xmlns:a16="http://schemas.microsoft.com/office/drawing/2014/main" id="{DECAB3A7-A964-2A47-A12C-BB5494C8975F}"/>
                </a:ext>
              </a:extLst>
            </p:cNvPr>
            <p:cNvSpPr/>
            <p:nvPr/>
          </p:nvSpPr>
          <p:spPr>
            <a:xfrm>
              <a:off x="4491268" y="3173989"/>
              <a:ext cx="204545" cy="0"/>
            </a:xfrm>
            <a:custGeom>
              <a:avLst/>
              <a:gdLst/>
              <a:ahLst/>
              <a:cxnLst/>
              <a:rect l="0" t="0" r="0" b="0"/>
              <a:pathLst>
                <a:path w="204545">
                  <a:moveTo>
                    <a:pt x="0" y="0"/>
                  </a:moveTo>
                  <a:lnTo>
                    <a:pt x="204545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pl19">
              <a:extLst>
                <a:ext uri="{FF2B5EF4-FFF2-40B4-BE49-F238E27FC236}">
                  <a16:creationId xmlns:a16="http://schemas.microsoft.com/office/drawing/2014/main" id="{EC31E6FC-E637-EA44-8254-337EA3E3CBE4}"/>
                </a:ext>
              </a:extLst>
            </p:cNvPr>
            <p:cNvSpPr/>
            <p:nvPr/>
          </p:nvSpPr>
          <p:spPr>
            <a:xfrm>
              <a:off x="4286723" y="3173989"/>
              <a:ext cx="0" cy="0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21681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pg20">
              <a:extLst>
                <a:ext uri="{FF2B5EF4-FFF2-40B4-BE49-F238E27FC236}">
                  <a16:creationId xmlns:a16="http://schemas.microsoft.com/office/drawing/2014/main" id="{F0C19A6D-2ED4-A146-9EF2-CA066CEAB8A0}"/>
                </a:ext>
              </a:extLst>
            </p:cNvPr>
            <p:cNvSpPr/>
            <p:nvPr/>
          </p:nvSpPr>
          <p:spPr>
            <a:xfrm>
              <a:off x="4286723" y="2928534"/>
              <a:ext cx="204545" cy="490909"/>
            </a:xfrm>
            <a:custGeom>
              <a:avLst/>
              <a:gdLst/>
              <a:ahLst/>
              <a:cxnLst/>
              <a:rect l="0" t="0" r="0" b="0"/>
              <a:pathLst>
                <a:path w="204545" h="490909">
                  <a:moveTo>
                    <a:pt x="204545" y="490909"/>
                  </a:moveTo>
                  <a:lnTo>
                    <a:pt x="0" y="490909"/>
                  </a:lnTo>
                  <a:lnTo>
                    <a:pt x="0" y="0"/>
                  </a:lnTo>
                  <a:lnTo>
                    <a:pt x="204545" y="0"/>
                  </a:lnTo>
                  <a:close/>
                </a:path>
              </a:pathLst>
            </a:custGeom>
            <a:solidFill>
              <a:srgbClr val="00B0F0">
                <a:alpha val="27843"/>
              </a:srgbClr>
            </a:solidFill>
            <a:ln w="12700" cap="flat">
              <a:solidFill>
                <a:srgbClr val="00B0F0"/>
              </a:solidFill>
              <a:prstDash val="solid"/>
              <a:miter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pl21">
              <a:extLst>
                <a:ext uri="{FF2B5EF4-FFF2-40B4-BE49-F238E27FC236}">
                  <a16:creationId xmlns:a16="http://schemas.microsoft.com/office/drawing/2014/main" id="{3357BDC7-0FD8-6742-B261-293FF54AB3B0}"/>
                </a:ext>
              </a:extLst>
            </p:cNvPr>
            <p:cNvSpPr/>
            <p:nvPr/>
          </p:nvSpPr>
          <p:spPr>
            <a:xfrm>
              <a:off x="4388995" y="2928534"/>
              <a:ext cx="0" cy="490909"/>
            </a:xfrm>
            <a:custGeom>
              <a:avLst/>
              <a:gdLst/>
              <a:ahLst/>
              <a:cxnLst/>
              <a:rect l="0" t="0" r="0" b="0"/>
              <a:pathLst>
                <a:path h="490909">
                  <a:moveTo>
                    <a:pt x="0" y="490909"/>
                  </a:moveTo>
                  <a:lnTo>
                    <a:pt x="0" y="0"/>
                  </a:lnTo>
                </a:path>
              </a:pathLst>
            </a:custGeom>
            <a:ln w="43362" cap="flat">
              <a:solidFill>
                <a:srgbClr val="000000">
                  <a:alpha val="10000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pl22">
              <a:extLst>
                <a:ext uri="{FF2B5EF4-FFF2-40B4-BE49-F238E27FC236}">
                  <a16:creationId xmlns:a16="http://schemas.microsoft.com/office/drawing/2014/main" id="{B09D4734-4307-C945-B7C3-39268D76B4B2}"/>
                </a:ext>
              </a:extLst>
            </p:cNvPr>
            <p:cNvSpPr/>
            <p:nvPr/>
          </p:nvSpPr>
          <p:spPr>
            <a:xfrm>
              <a:off x="4180400" y="4483079"/>
              <a:ext cx="1542190" cy="0"/>
            </a:xfrm>
            <a:custGeom>
              <a:avLst/>
              <a:gdLst/>
              <a:ahLst/>
              <a:cxnLst/>
              <a:rect l="0" t="0" r="0" b="0"/>
              <a:pathLst>
                <a:path w="1542190">
                  <a:moveTo>
                    <a:pt x="0" y="0"/>
                  </a:moveTo>
                  <a:lnTo>
                    <a:pt x="1542190" y="0"/>
                  </a:lnTo>
                </a:path>
              </a:pathLst>
            </a:custGeom>
            <a:ln w="8130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rc24">
              <a:extLst>
                <a:ext uri="{FF2B5EF4-FFF2-40B4-BE49-F238E27FC236}">
                  <a16:creationId xmlns:a16="http://schemas.microsoft.com/office/drawing/2014/main" id="{6E3A1E3D-2524-644A-8268-5D8F80885D6F}"/>
                </a:ext>
              </a:extLst>
            </p:cNvPr>
            <p:cNvSpPr/>
            <p:nvPr/>
          </p:nvSpPr>
          <p:spPr>
            <a:xfrm>
              <a:off x="4102632" y="2683079"/>
              <a:ext cx="1800000" cy="1800000"/>
            </a:xfrm>
            <a:prstGeom prst="rect">
              <a:avLst/>
            </a:prstGeom>
            <a:noFill/>
          </p:spPr>
          <p:txBody>
            <a:bodyPr/>
            <a:lstStyle/>
            <a:p>
              <a:endParaRPr/>
            </a:p>
          </p:txBody>
        </p:sp>
        <p:sp>
          <p:nvSpPr>
            <p:cNvPr id="66" name="pl25">
              <a:extLst>
                <a:ext uri="{FF2B5EF4-FFF2-40B4-BE49-F238E27FC236}">
                  <a16:creationId xmlns:a16="http://schemas.microsoft.com/office/drawing/2014/main" id="{2C697EE1-6095-414C-BA73-B0A6932DA2A3}"/>
                </a:ext>
              </a:extLst>
            </p:cNvPr>
            <p:cNvSpPr/>
            <p:nvPr/>
          </p:nvSpPr>
          <p:spPr>
            <a:xfrm>
              <a:off x="4102632" y="2683079"/>
              <a:ext cx="0" cy="1800000"/>
            </a:xfrm>
            <a:custGeom>
              <a:avLst/>
              <a:gdLst/>
              <a:ahLst/>
              <a:cxnLst/>
              <a:rect l="0" t="0" r="0" b="0"/>
              <a:pathLst>
                <a:path h="1800000">
                  <a:moveTo>
                    <a:pt x="0" y="1800000"/>
                  </a:moveTo>
                  <a:lnTo>
                    <a:pt x="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7" name="pl30">
              <a:extLst>
                <a:ext uri="{FF2B5EF4-FFF2-40B4-BE49-F238E27FC236}">
                  <a16:creationId xmlns:a16="http://schemas.microsoft.com/office/drawing/2014/main" id="{1C90085C-C787-9D42-B7CB-96D9980C8E7D}"/>
                </a:ext>
              </a:extLst>
            </p:cNvPr>
            <p:cNvSpPr/>
            <p:nvPr/>
          </p:nvSpPr>
          <p:spPr>
            <a:xfrm>
              <a:off x="4102632" y="4483079"/>
              <a:ext cx="1800000" cy="0"/>
            </a:xfrm>
            <a:custGeom>
              <a:avLst/>
              <a:gdLst/>
              <a:ahLst/>
              <a:cxnLst/>
              <a:rect l="0" t="0" r="0" b="0"/>
              <a:pathLst>
                <a:path w="1800000">
                  <a:moveTo>
                    <a:pt x="0" y="0"/>
                  </a:moveTo>
                  <a:lnTo>
                    <a:pt x="1800000" y="0"/>
                  </a:lnTo>
                </a:path>
              </a:pathLst>
            </a:custGeom>
          </p:spPr>
          <p:txBody>
            <a:bodyPr/>
            <a:lstStyle/>
            <a:p>
              <a:endParaRPr/>
            </a:p>
          </p:txBody>
        </p:sp>
        <p:sp>
          <p:nvSpPr>
            <p:cNvPr id="68" name="pl31">
              <a:extLst>
                <a:ext uri="{FF2B5EF4-FFF2-40B4-BE49-F238E27FC236}">
                  <a16:creationId xmlns:a16="http://schemas.microsoft.com/office/drawing/2014/main" id="{7F4CCB42-39EC-3A4D-A1EB-2CB6F63DD85D}"/>
                </a:ext>
              </a:extLst>
            </p:cNvPr>
            <p:cNvSpPr/>
            <p:nvPr/>
          </p:nvSpPr>
          <p:spPr>
            <a:xfrm>
              <a:off x="4184450" y="4483079"/>
              <a:ext cx="0" cy="108000"/>
            </a:xfrm>
            <a:custGeom>
              <a:avLst/>
              <a:gdLst/>
              <a:ahLst/>
              <a:cxnLst/>
              <a:rect l="0" t="0" r="0" b="0"/>
              <a:pathLst>
                <a:path h="108000">
                  <a:moveTo>
                    <a:pt x="0" y="108000"/>
                  </a:moveTo>
                  <a:lnTo>
                    <a:pt x="0" y="0"/>
                  </a:lnTo>
                </a:path>
              </a:pathLst>
            </a:custGeom>
            <a:ln w="8130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pl32">
              <a:extLst>
                <a:ext uri="{FF2B5EF4-FFF2-40B4-BE49-F238E27FC236}">
                  <a16:creationId xmlns:a16="http://schemas.microsoft.com/office/drawing/2014/main" id="{D7A81FEE-CAD8-7240-8CCB-303D56F79227}"/>
                </a:ext>
              </a:extLst>
            </p:cNvPr>
            <p:cNvSpPr/>
            <p:nvPr/>
          </p:nvSpPr>
          <p:spPr>
            <a:xfrm>
              <a:off x="4695813" y="4483079"/>
              <a:ext cx="0" cy="108000"/>
            </a:xfrm>
            <a:custGeom>
              <a:avLst/>
              <a:gdLst/>
              <a:ahLst/>
              <a:cxnLst/>
              <a:rect l="0" t="0" r="0" b="0"/>
              <a:pathLst>
                <a:path h="108000">
                  <a:moveTo>
                    <a:pt x="0" y="108000"/>
                  </a:moveTo>
                  <a:lnTo>
                    <a:pt x="0" y="0"/>
                  </a:lnTo>
                </a:path>
              </a:pathLst>
            </a:custGeom>
            <a:ln w="8130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pl33">
              <a:extLst>
                <a:ext uri="{FF2B5EF4-FFF2-40B4-BE49-F238E27FC236}">
                  <a16:creationId xmlns:a16="http://schemas.microsoft.com/office/drawing/2014/main" id="{B067B171-CE72-9E49-B848-31929D5907DB}"/>
                </a:ext>
              </a:extLst>
            </p:cNvPr>
            <p:cNvSpPr/>
            <p:nvPr/>
          </p:nvSpPr>
          <p:spPr>
            <a:xfrm>
              <a:off x="5207177" y="4483079"/>
              <a:ext cx="0" cy="108000"/>
            </a:xfrm>
            <a:custGeom>
              <a:avLst/>
              <a:gdLst/>
              <a:ahLst/>
              <a:cxnLst/>
              <a:rect l="0" t="0" r="0" b="0"/>
              <a:pathLst>
                <a:path h="108000">
                  <a:moveTo>
                    <a:pt x="0" y="108000"/>
                  </a:moveTo>
                  <a:lnTo>
                    <a:pt x="0" y="0"/>
                  </a:lnTo>
                </a:path>
              </a:pathLst>
            </a:custGeom>
            <a:ln w="8130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pl34">
              <a:extLst>
                <a:ext uri="{FF2B5EF4-FFF2-40B4-BE49-F238E27FC236}">
                  <a16:creationId xmlns:a16="http://schemas.microsoft.com/office/drawing/2014/main" id="{AA78FF40-1481-B34E-929B-F3328578E7E9}"/>
                </a:ext>
              </a:extLst>
            </p:cNvPr>
            <p:cNvSpPr/>
            <p:nvPr/>
          </p:nvSpPr>
          <p:spPr>
            <a:xfrm>
              <a:off x="5718541" y="4483079"/>
              <a:ext cx="0" cy="108000"/>
            </a:xfrm>
            <a:custGeom>
              <a:avLst/>
              <a:gdLst/>
              <a:ahLst/>
              <a:cxnLst/>
              <a:rect l="0" t="0" r="0" b="0"/>
              <a:pathLst>
                <a:path h="108000">
                  <a:moveTo>
                    <a:pt x="0" y="108000"/>
                  </a:moveTo>
                  <a:lnTo>
                    <a:pt x="0" y="0"/>
                  </a:lnTo>
                </a:path>
              </a:pathLst>
            </a:custGeom>
            <a:ln w="8130" cap="flat">
              <a:solidFill>
                <a:srgbClr val="000000">
                  <a:alpha val="100000"/>
                </a:srgbClr>
              </a:solidFill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tx35">
              <a:extLst>
                <a:ext uri="{FF2B5EF4-FFF2-40B4-BE49-F238E27FC236}">
                  <a16:creationId xmlns:a16="http://schemas.microsoft.com/office/drawing/2014/main" id="{F18ABD81-CF4F-7443-8368-E078CD8BD829}"/>
                </a:ext>
              </a:extLst>
            </p:cNvPr>
            <p:cNvSpPr/>
            <p:nvPr/>
          </p:nvSpPr>
          <p:spPr>
            <a:xfrm>
              <a:off x="4123002" y="4679647"/>
              <a:ext cx="122895" cy="14045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spcBef>
                  <a:spcPts val="0"/>
                </a:spcBef>
                <a:spcAft>
                  <a:spcPts val="0"/>
                </a:spcAft>
              </a:pPr>
              <a:r>
                <a:rPr sz="1200" b="0" i="0" dirty="0">
                  <a:solidFill>
                    <a:srgbClr val="000000">
                      <a:alpha val="100000"/>
                    </a:srgbClr>
                  </a:solidFill>
                  <a:latin typeface="+mj-lt"/>
                  <a:cs typeface="Lucida Grande"/>
                </a:rPr>
                <a:t>0</a:t>
              </a:r>
            </a:p>
          </p:txBody>
        </p:sp>
        <p:sp>
          <p:nvSpPr>
            <p:cNvPr id="73" name="tx36">
              <a:extLst>
                <a:ext uri="{FF2B5EF4-FFF2-40B4-BE49-F238E27FC236}">
                  <a16:creationId xmlns:a16="http://schemas.microsoft.com/office/drawing/2014/main" id="{FFC321E7-BD9F-5640-9DC1-844566B66922}"/>
                </a:ext>
              </a:extLst>
            </p:cNvPr>
            <p:cNvSpPr/>
            <p:nvPr/>
          </p:nvSpPr>
          <p:spPr>
            <a:xfrm>
              <a:off x="4634366" y="4679647"/>
              <a:ext cx="122895" cy="14045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spcBef>
                  <a:spcPts val="0"/>
                </a:spcBef>
                <a:spcAft>
                  <a:spcPts val="0"/>
                </a:spcAft>
              </a:pPr>
              <a:r>
                <a:rPr sz="1200" b="0" i="0" dirty="0">
                  <a:solidFill>
                    <a:srgbClr val="000000">
                      <a:alpha val="100000"/>
                    </a:srgbClr>
                  </a:solidFill>
                  <a:latin typeface="+mj-lt"/>
                  <a:cs typeface="Lucida Grande"/>
                </a:rPr>
                <a:t>5</a:t>
              </a:r>
            </a:p>
          </p:txBody>
        </p:sp>
        <p:sp>
          <p:nvSpPr>
            <p:cNvPr id="74" name="tx37">
              <a:extLst>
                <a:ext uri="{FF2B5EF4-FFF2-40B4-BE49-F238E27FC236}">
                  <a16:creationId xmlns:a16="http://schemas.microsoft.com/office/drawing/2014/main" id="{202BCD4B-CD6A-EC45-9A69-F9838036E99D}"/>
                </a:ext>
              </a:extLst>
            </p:cNvPr>
            <p:cNvSpPr/>
            <p:nvPr/>
          </p:nvSpPr>
          <p:spPr>
            <a:xfrm>
              <a:off x="5084282" y="4679647"/>
              <a:ext cx="245790" cy="14045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spcBef>
                  <a:spcPts val="0"/>
                </a:spcBef>
                <a:spcAft>
                  <a:spcPts val="0"/>
                </a:spcAft>
              </a:pPr>
              <a:r>
                <a:rPr sz="1200" b="0" i="0" dirty="0">
                  <a:solidFill>
                    <a:srgbClr val="000000">
                      <a:alpha val="100000"/>
                    </a:srgbClr>
                  </a:solidFill>
                  <a:latin typeface="+mj-lt"/>
                  <a:cs typeface="Lucida Grande"/>
                </a:rPr>
                <a:t>10</a:t>
              </a:r>
              <a:endParaRPr sz="1530" b="0" i="0" dirty="0">
                <a:solidFill>
                  <a:srgbClr val="000000">
                    <a:alpha val="100000"/>
                  </a:srgbClr>
                </a:solidFill>
                <a:latin typeface="+mj-lt"/>
                <a:cs typeface="Lucida Grande"/>
              </a:endParaRPr>
            </a:p>
          </p:txBody>
        </p:sp>
        <p:sp>
          <p:nvSpPr>
            <p:cNvPr id="75" name="tx38">
              <a:extLst>
                <a:ext uri="{FF2B5EF4-FFF2-40B4-BE49-F238E27FC236}">
                  <a16:creationId xmlns:a16="http://schemas.microsoft.com/office/drawing/2014/main" id="{B673B4C6-252C-8248-8229-825849E9FDE8}"/>
                </a:ext>
              </a:extLst>
            </p:cNvPr>
            <p:cNvSpPr/>
            <p:nvPr/>
          </p:nvSpPr>
          <p:spPr>
            <a:xfrm>
              <a:off x="5595645" y="4679647"/>
              <a:ext cx="245790" cy="140451"/>
            </a:xfrm>
            <a:prstGeom prst="rect">
              <a:avLst/>
            </a:prstGeom>
            <a:noFill/>
          </p:spPr>
          <p:txBody>
            <a:bodyPr wrap="none" lIns="0" tIns="0" rIns="0" bIns="0" anchor="ctr" anchorCtr="1"/>
            <a:lstStyle/>
            <a:p>
              <a:pPr marL="0" marR="0" indent="0" algn="l">
                <a:spcBef>
                  <a:spcPts val="0"/>
                </a:spcBef>
                <a:spcAft>
                  <a:spcPts val="0"/>
                </a:spcAft>
              </a:pPr>
              <a:r>
                <a:rPr sz="1100" b="0" i="0" dirty="0">
                  <a:solidFill>
                    <a:srgbClr val="000000">
                      <a:alpha val="100000"/>
                    </a:srgbClr>
                  </a:solidFill>
                  <a:latin typeface="+mj-lt"/>
                  <a:cs typeface="Lucida Grande"/>
                </a:rPr>
                <a:t>15</a:t>
              </a:r>
              <a:endParaRPr sz="1530" b="0" i="0" dirty="0">
                <a:solidFill>
                  <a:srgbClr val="000000">
                    <a:alpha val="100000"/>
                  </a:srgbClr>
                </a:solidFill>
                <a:latin typeface="+mj-lt"/>
                <a:cs typeface="Lucida Grande"/>
              </a:endParaRPr>
            </a:p>
          </p:txBody>
        </p:sp>
      </p:grpSp>
      <p:sp>
        <p:nvSpPr>
          <p:cNvPr id="78" name="CuadroTexto 77">
            <a:extLst>
              <a:ext uri="{FF2B5EF4-FFF2-40B4-BE49-F238E27FC236}">
                <a16:creationId xmlns:a16="http://schemas.microsoft.com/office/drawing/2014/main" id="{F1F998D7-3004-2E4D-8F9B-8407AA9CB90B}"/>
              </a:ext>
            </a:extLst>
          </p:cNvPr>
          <p:cNvSpPr txBox="1"/>
          <p:nvPr/>
        </p:nvSpPr>
        <p:spPr>
          <a:xfrm>
            <a:off x="9365991" y="4441737"/>
            <a:ext cx="799698" cy="2616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050" i="1" dirty="0"/>
              <a:t>p = 0.003</a:t>
            </a:r>
          </a:p>
        </p:txBody>
      </p:sp>
      <p:graphicFrame>
        <p:nvGraphicFramePr>
          <p:cNvPr id="90" name="Gráfico 89">
            <a:extLst>
              <a:ext uri="{FF2B5EF4-FFF2-40B4-BE49-F238E27FC236}">
                <a16:creationId xmlns:a16="http://schemas.microsoft.com/office/drawing/2014/main" id="{50E8B6B5-51AA-1245-888F-47DD61D5AA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0744252"/>
              </p:ext>
            </p:extLst>
          </p:nvPr>
        </p:nvGraphicFramePr>
        <p:xfrm>
          <a:off x="9294421" y="2132238"/>
          <a:ext cx="2492057" cy="1590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Rectángulo 13">
            <a:extLst>
              <a:ext uri="{FF2B5EF4-FFF2-40B4-BE49-F238E27FC236}">
                <a16:creationId xmlns:a16="http://schemas.microsoft.com/office/drawing/2014/main" id="{A8464D10-CA80-0D49-ABBE-21D0FC9191D7}"/>
              </a:ext>
            </a:extLst>
          </p:cNvPr>
          <p:cNvSpPr/>
          <p:nvPr/>
        </p:nvSpPr>
        <p:spPr>
          <a:xfrm>
            <a:off x="2991647" y="2108769"/>
            <a:ext cx="4609750" cy="1849756"/>
          </a:xfrm>
          <a:prstGeom prst="rect">
            <a:avLst/>
          </a:prstGeom>
          <a:noFill/>
          <a:ln w="38100">
            <a:solidFill>
              <a:srgbClr val="65A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71AF200-E77A-464C-BCFF-C46486F0609D}"/>
              </a:ext>
            </a:extLst>
          </p:cNvPr>
          <p:cNvSpPr txBox="1"/>
          <p:nvPr/>
        </p:nvSpPr>
        <p:spPr>
          <a:xfrm>
            <a:off x="4470360" y="2699340"/>
            <a:ext cx="29052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200" b="1" dirty="0">
                <a:solidFill>
                  <a:srgbClr val="65AA00"/>
                </a:solidFill>
              </a:rPr>
              <a:t>40 </a:t>
            </a:r>
            <a:r>
              <a:rPr lang="es-ES" sz="2200" b="1" dirty="0" err="1">
                <a:solidFill>
                  <a:srgbClr val="65AA00"/>
                </a:solidFill>
              </a:rPr>
              <a:t>children</a:t>
            </a:r>
            <a:r>
              <a:rPr lang="es-ES" sz="2200" b="1" dirty="0">
                <a:solidFill>
                  <a:srgbClr val="65AA00"/>
                </a:solidFill>
              </a:rPr>
              <a:t> </a:t>
            </a:r>
            <a:r>
              <a:rPr lang="es-ES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treated</a:t>
            </a:r>
            <a:r>
              <a:rPr lang="es-E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with </a:t>
            </a:r>
          </a:p>
          <a:p>
            <a:pPr algn="ctr"/>
            <a:r>
              <a:rPr lang="es-ES" sz="2200" b="1" dirty="0" err="1">
                <a:solidFill>
                  <a:srgbClr val="65AA00"/>
                </a:solidFill>
              </a:rPr>
              <a:t>complement</a:t>
            </a:r>
            <a:r>
              <a:rPr lang="es-ES" sz="2200" b="1" dirty="0">
                <a:solidFill>
                  <a:srgbClr val="65AA00"/>
                </a:solidFill>
              </a:rPr>
              <a:t> </a:t>
            </a:r>
            <a:r>
              <a:rPr lang="es-ES" sz="2200" b="1" dirty="0" err="1">
                <a:solidFill>
                  <a:srgbClr val="65AA00"/>
                </a:solidFill>
              </a:rPr>
              <a:t>inhibitor</a:t>
            </a:r>
            <a:r>
              <a:rPr lang="es-ES" sz="2200" b="1" dirty="0">
                <a:solidFill>
                  <a:srgbClr val="65AA00"/>
                </a:solidFill>
              </a:rPr>
              <a:t> </a:t>
            </a:r>
            <a:r>
              <a:rPr lang="es-ES" sz="2200" b="1" dirty="0" err="1">
                <a:solidFill>
                  <a:srgbClr val="65AA00"/>
                </a:solidFill>
              </a:rPr>
              <a:t>therapy</a:t>
            </a:r>
            <a:r>
              <a:rPr lang="es-ES" sz="2200" b="1" dirty="0">
                <a:solidFill>
                  <a:srgbClr val="65AA00"/>
                </a:solidFill>
              </a:rPr>
              <a:t> </a:t>
            </a:r>
          </a:p>
          <a:p>
            <a:endParaRPr lang="es-ES" dirty="0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C2499586-5FBE-0F41-8738-1A59C7F6D492}"/>
              </a:ext>
            </a:extLst>
          </p:cNvPr>
          <p:cNvCxnSpPr>
            <a:cxnSpLocks/>
            <a:endCxn id="20" idx="0"/>
          </p:cNvCxnSpPr>
          <p:nvPr/>
        </p:nvCxnSpPr>
        <p:spPr>
          <a:xfrm flipH="1">
            <a:off x="3998671" y="3979290"/>
            <a:ext cx="1126420" cy="324277"/>
          </a:xfrm>
          <a:prstGeom prst="straightConnector1">
            <a:avLst/>
          </a:prstGeom>
          <a:ln w="28575">
            <a:solidFill>
              <a:srgbClr val="65AA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Conector recto de flecha 78">
            <a:extLst>
              <a:ext uri="{FF2B5EF4-FFF2-40B4-BE49-F238E27FC236}">
                <a16:creationId xmlns:a16="http://schemas.microsoft.com/office/drawing/2014/main" id="{2EFD4F4E-D9A6-0949-820A-578A1C8CEB29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5102537" y="3979290"/>
            <a:ext cx="1185941" cy="331657"/>
          </a:xfrm>
          <a:prstGeom prst="straightConnector1">
            <a:avLst/>
          </a:prstGeom>
          <a:ln w="28575">
            <a:solidFill>
              <a:srgbClr val="65AA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uadroTexto 5">
            <a:extLst>
              <a:ext uri="{FF2B5EF4-FFF2-40B4-BE49-F238E27FC236}">
                <a16:creationId xmlns:a16="http://schemas.microsoft.com/office/drawing/2014/main" id="{879DC106-F3A5-EE42-9F3B-3BAF8524B90B}"/>
              </a:ext>
            </a:extLst>
          </p:cNvPr>
          <p:cNvSpPr txBox="1"/>
          <p:nvPr/>
        </p:nvSpPr>
        <p:spPr>
          <a:xfrm>
            <a:off x="7994255" y="1762976"/>
            <a:ext cx="3010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Extrarrenal </a:t>
            </a:r>
            <a:r>
              <a:rPr lang="es-ES" b="1" dirty="0" err="1"/>
              <a:t>manifestations</a:t>
            </a:r>
            <a:r>
              <a:rPr lang="es-ES" b="1" dirty="0"/>
              <a:t>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9CC7DB7-CFA5-434D-93A9-85BABD7F6CB3}"/>
              </a:ext>
            </a:extLst>
          </p:cNvPr>
          <p:cNvSpPr txBox="1"/>
          <p:nvPr/>
        </p:nvSpPr>
        <p:spPr>
          <a:xfrm>
            <a:off x="7941992" y="2144779"/>
            <a:ext cx="1397424" cy="15465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Neurological</a:t>
            </a: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endParaRPr lang="es-ES" sz="8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s-E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Gastrointestinal</a:t>
            </a:r>
          </a:p>
          <a:p>
            <a:pPr algn="r"/>
            <a:endParaRPr lang="es-ES" sz="6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Respiratory</a:t>
            </a: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endParaRPr lang="es-ES" sz="105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es-E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Cardiac</a:t>
            </a:r>
            <a:endParaRPr lang="es-ES" sz="14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endParaRPr lang="es-ES" sz="1200" dirty="0">
              <a:solidFill>
                <a:schemeClr val="tx1">
                  <a:lumMod val="65000"/>
                  <a:lumOff val="35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6" name="CuadroTexto 75">
            <a:extLst>
              <a:ext uri="{FF2B5EF4-FFF2-40B4-BE49-F238E27FC236}">
                <a16:creationId xmlns:a16="http://schemas.microsoft.com/office/drawing/2014/main" id="{4CFC1F0F-D92F-E74A-8298-934C6BDC10F1}"/>
              </a:ext>
            </a:extLst>
          </p:cNvPr>
          <p:cNvSpPr txBox="1"/>
          <p:nvPr/>
        </p:nvSpPr>
        <p:spPr>
          <a:xfrm>
            <a:off x="7817819" y="3835064"/>
            <a:ext cx="4509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/>
              <a:t>Days</a:t>
            </a:r>
            <a:r>
              <a:rPr lang="es-ES" b="1" dirty="0"/>
              <a:t> </a:t>
            </a:r>
            <a:r>
              <a:rPr lang="es-ES" b="1" dirty="0" err="1"/>
              <a:t>from</a:t>
            </a:r>
            <a:r>
              <a:rPr lang="es-ES" b="1" dirty="0"/>
              <a:t> diagnosis to </a:t>
            </a:r>
            <a:r>
              <a:rPr lang="es-ES" b="1" dirty="0" err="1"/>
              <a:t>treatment</a:t>
            </a:r>
            <a:r>
              <a:rPr lang="es-ES" b="1" dirty="0"/>
              <a:t> </a:t>
            </a:r>
            <a:r>
              <a:rPr lang="es-ES" b="1" dirty="0" err="1"/>
              <a:t>initiation</a:t>
            </a:r>
            <a:endParaRPr lang="es-ES" b="1" dirty="0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4145D1A6-A1E5-F748-AA43-86DBAE7709EE}"/>
              </a:ext>
            </a:extLst>
          </p:cNvPr>
          <p:cNvSpPr/>
          <p:nvPr/>
        </p:nvSpPr>
        <p:spPr>
          <a:xfrm>
            <a:off x="10553474" y="4477918"/>
            <a:ext cx="136409" cy="206195"/>
          </a:xfrm>
          <a:prstGeom prst="rect">
            <a:avLst/>
          </a:prstGeom>
          <a:solidFill>
            <a:srgbClr val="00B0F0">
              <a:alpha val="16863"/>
            </a:srgbClr>
          </a:solidFill>
          <a:ln w="95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0" name="Rectángulo 79">
            <a:extLst>
              <a:ext uri="{FF2B5EF4-FFF2-40B4-BE49-F238E27FC236}">
                <a16:creationId xmlns:a16="http://schemas.microsoft.com/office/drawing/2014/main" id="{4380788D-4F8D-2D4F-A0AD-51322FDA04F2}"/>
              </a:ext>
            </a:extLst>
          </p:cNvPr>
          <p:cNvSpPr/>
          <p:nvPr/>
        </p:nvSpPr>
        <p:spPr>
          <a:xfrm>
            <a:off x="10565877" y="4855427"/>
            <a:ext cx="136409" cy="2061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452F433B-0C3B-4B4A-A6F5-C3E7AF06E526}"/>
              </a:ext>
            </a:extLst>
          </p:cNvPr>
          <p:cNvSpPr txBox="1"/>
          <p:nvPr/>
        </p:nvSpPr>
        <p:spPr>
          <a:xfrm>
            <a:off x="10774735" y="4439578"/>
            <a:ext cx="1099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CM-HUS</a:t>
            </a:r>
          </a:p>
        </p:txBody>
      </p:sp>
      <p:sp>
        <p:nvSpPr>
          <p:cNvPr id="81" name="CuadroTexto 80">
            <a:extLst>
              <a:ext uri="{FF2B5EF4-FFF2-40B4-BE49-F238E27FC236}">
                <a16:creationId xmlns:a16="http://schemas.microsoft.com/office/drawing/2014/main" id="{A168B781-D367-5F4F-A0EC-B3042483CC92}"/>
              </a:ext>
            </a:extLst>
          </p:cNvPr>
          <p:cNvSpPr txBox="1"/>
          <p:nvPr/>
        </p:nvSpPr>
        <p:spPr>
          <a:xfrm>
            <a:off x="10809976" y="4789787"/>
            <a:ext cx="1309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Other</a:t>
            </a:r>
            <a:r>
              <a:rPr lang="es-ES" dirty="0"/>
              <a:t> TMA</a:t>
            </a: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F87681A-B4A5-9249-9466-2AE7DC21C7FB}"/>
              </a:ext>
            </a:extLst>
          </p:cNvPr>
          <p:cNvSpPr txBox="1"/>
          <p:nvPr/>
        </p:nvSpPr>
        <p:spPr>
          <a:xfrm>
            <a:off x="451620" y="5369067"/>
            <a:ext cx="71766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ES"/>
            </a:defPPr>
            <a:lvl1pPr>
              <a:defRPr sz="1200">
                <a:solidFill>
                  <a:srgbClr val="003969"/>
                </a:solidFill>
              </a:defRPr>
            </a:lvl1pPr>
          </a:lstStyle>
          <a:p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1. TMA: </a:t>
            </a:r>
            <a:r>
              <a:rPr lang="es-ES" dirty="0" err="1">
                <a:solidFill>
                  <a:schemeClr val="accent5">
                    <a:lumMod val="75000"/>
                  </a:schemeClr>
                </a:solidFill>
              </a:rPr>
              <a:t>Thrombotic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5">
                    <a:lumMod val="75000"/>
                  </a:schemeClr>
                </a:solidFill>
              </a:rPr>
              <a:t>microangiopathy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; 2. CM-HUS: </a:t>
            </a:r>
            <a:r>
              <a:rPr lang="es-ES" dirty="0" err="1">
                <a:solidFill>
                  <a:schemeClr val="accent5">
                    <a:lumMod val="75000"/>
                  </a:schemeClr>
                </a:solidFill>
              </a:rPr>
              <a:t>complement-mediated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5">
                    <a:lumMod val="75000"/>
                  </a:schemeClr>
                </a:solidFill>
              </a:rPr>
              <a:t>hemolytic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5">
                    <a:lumMod val="75000"/>
                  </a:schemeClr>
                </a:solidFill>
              </a:rPr>
              <a:t>uremic</a:t>
            </a:r>
            <a:r>
              <a:rPr lang="es-ES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dirty="0" err="1">
                <a:solidFill>
                  <a:schemeClr val="accent5">
                    <a:lumMod val="75000"/>
                  </a:schemeClr>
                </a:solidFill>
              </a:rPr>
              <a:t>syndrome</a:t>
            </a:r>
            <a:endParaRPr lang="es-E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2" name="Freeform: Shape 46">
            <a:extLst>
              <a:ext uri="{FF2B5EF4-FFF2-40B4-BE49-F238E27FC236}">
                <a16:creationId xmlns:a16="http://schemas.microsoft.com/office/drawing/2014/main" id="{083FBF7A-E6AF-4145-93C1-9717A0628188}"/>
              </a:ext>
            </a:extLst>
          </p:cNvPr>
          <p:cNvSpPr/>
          <p:nvPr/>
        </p:nvSpPr>
        <p:spPr>
          <a:xfrm>
            <a:off x="1355916" y="3955596"/>
            <a:ext cx="250810" cy="48389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70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3" name="Freeform: Shape 46">
            <a:extLst>
              <a:ext uri="{FF2B5EF4-FFF2-40B4-BE49-F238E27FC236}">
                <a16:creationId xmlns:a16="http://schemas.microsoft.com/office/drawing/2014/main" id="{F55D2A10-647B-3741-B4BC-CC9D13DB9782}"/>
              </a:ext>
            </a:extLst>
          </p:cNvPr>
          <p:cNvSpPr/>
          <p:nvPr/>
        </p:nvSpPr>
        <p:spPr>
          <a:xfrm>
            <a:off x="1182090" y="3960162"/>
            <a:ext cx="250810" cy="48389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4" name="Freeform: Shape 46">
            <a:extLst>
              <a:ext uri="{FF2B5EF4-FFF2-40B4-BE49-F238E27FC236}">
                <a16:creationId xmlns:a16="http://schemas.microsoft.com/office/drawing/2014/main" id="{1CD28FB6-E00F-3A47-A97C-551ECD56EACA}"/>
              </a:ext>
            </a:extLst>
          </p:cNvPr>
          <p:cNvSpPr/>
          <p:nvPr/>
        </p:nvSpPr>
        <p:spPr>
          <a:xfrm>
            <a:off x="1565191" y="3955595"/>
            <a:ext cx="250810" cy="48389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6" name="Freeform: Shape 46">
            <a:extLst>
              <a:ext uri="{FF2B5EF4-FFF2-40B4-BE49-F238E27FC236}">
                <a16:creationId xmlns:a16="http://schemas.microsoft.com/office/drawing/2014/main" id="{CC42260D-CB8B-6B4F-8B71-2EC85104F9FF}"/>
              </a:ext>
            </a:extLst>
          </p:cNvPr>
          <p:cNvSpPr/>
          <p:nvPr/>
        </p:nvSpPr>
        <p:spPr>
          <a:xfrm>
            <a:off x="1780489" y="3974061"/>
            <a:ext cx="250810" cy="48389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8C1209BC-738C-2F4D-BCEE-4CA8BEB8A117}"/>
              </a:ext>
            </a:extLst>
          </p:cNvPr>
          <p:cNvSpPr txBox="1"/>
          <p:nvPr/>
        </p:nvSpPr>
        <p:spPr>
          <a:xfrm>
            <a:off x="3833931" y="3271497"/>
            <a:ext cx="560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dirty="0">
                <a:solidFill>
                  <a:srgbClr val="C00000"/>
                </a:solidFill>
              </a:rPr>
              <a:t>25%</a:t>
            </a:r>
          </a:p>
        </p:txBody>
      </p:sp>
    </p:spTree>
    <p:extLst>
      <p:ext uri="{BB962C8B-B14F-4D97-AF65-F5344CB8AC3E}">
        <p14:creationId xmlns:p14="http://schemas.microsoft.com/office/powerpoint/2010/main" val="1162942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Graphic spid="30" grpId="0">
        <p:bldAsOne/>
      </p:bldGraphic>
      <p:bldGraphic spid="30" grpId="1">
        <p:bldAsOne/>
      </p:bldGraphic>
      <p:bldP spid="35" grpId="0" animBg="1"/>
      <p:bldP spid="78" grpId="0" animBg="1"/>
      <p:bldGraphic spid="90" grpId="0">
        <p:bldAsOne/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16114</TotalTime>
  <Words>178</Words>
  <Application>Microsoft Macintosh PowerPoint</Application>
  <PresentationFormat>Panorámica</PresentationFormat>
  <Paragraphs>53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Lucida Grande</vt:lpstr>
      <vt:lpstr>Times New Roman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Elena Gonzalez</dc:creator>
  <cp:lastModifiedBy>Elena Gonzalez</cp:lastModifiedBy>
  <cp:revision>14</cp:revision>
  <dcterms:created xsi:type="dcterms:W3CDTF">2026-03-24T12:06:41Z</dcterms:created>
  <dcterms:modified xsi:type="dcterms:W3CDTF">2026-06-13T15:33:24Z</dcterms:modified>
</cp:coreProperties>
</file>