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1191" r:id="rId2"/>
    <p:sldId id="1192" r:id="rId3"/>
    <p:sldId id="1193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2"/>
    <p:restoredTop sz="94587"/>
  </p:normalViewPr>
  <p:slideViewPr>
    <p:cSldViewPr snapToGrid="0">
      <p:cViewPr varScale="1">
        <p:scale>
          <a:sx n="80" d="100"/>
          <a:sy n="80" d="100"/>
        </p:scale>
        <p:origin x="2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BC916-39AB-E944-B8D8-4605A4DD3A6A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62E74-4454-2447-85BF-0FF23A31F1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585230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0989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27237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50444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0469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11445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3436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76667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23345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00861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4224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74336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E7CD67-40CA-5248-8AEC-0B1C5E1C213C}" type="datetimeFigureOut">
              <a:rPr lang="en-JP" smtClean="0"/>
              <a:t>2026/07/09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C20655-A47F-D74D-8EE1-336533360457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4563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dna test&#10;&#10;AI-generated content may be incorrect.">
            <a:extLst>
              <a:ext uri="{FF2B5EF4-FFF2-40B4-BE49-F238E27FC236}">
                <a16:creationId xmlns:a16="http://schemas.microsoft.com/office/drawing/2014/main" id="{4D905D21-D4C3-0F5D-C635-0907DE7E1F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65676" y="924536"/>
            <a:ext cx="5744620" cy="4305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EFF86C-CBE5-B9E2-BCAD-17C9F1DF1B66}"/>
              </a:ext>
            </a:extLst>
          </p:cNvPr>
          <p:cNvSpPr txBox="1"/>
          <p:nvPr/>
        </p:nvSpPr>
        <p:spPr>
          <a:xfrm>
            <a:off x="465676" y="534893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JP" sz="1200" i="1" dirty="0">
                <a:latin typeface="Arial" panose="020B0604020202020204" pitchFamily="34" charset="0"/>
                <a:cs typeface="Arial" panose="020B0604020202020204" pitchFamily="34" charset="0"/>
              </a:rPr>
              <a:t>arp</a:t>
            </a:r>
            <a:r>
              <a:rPr lang="en-JP" sz="1200" dirty="0">
                <a:latin typeface="Arial" panose="020B0604020202020204" pitchFamily="34" charset="0"/>
                <a:cs typeface="Arial" panose="020B0604020202020204" pitchFamily="34" charset="0"/>
              </a:rPr>
              <a:t>-like, replicate 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7241515-AF35-D3EE-2B16-00094E0C531B}"/>
              </a:ext>
            </a:extLst>
          </p:cNvPr>
          <p:cNvSpPr/>
          <p:nvPr/>
        </p:nvSpPr>
        <p:spPr>
          <a:xfrm>
            <a:off x="477699" y="1912055"/>
            <a:ext cx="5469903" cy="77499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pic>
        <p:nvPicPr>
          <p:cNvPr id="2" name="Picture 1" descr="A close-up of a dna test&#10;&#10;AI-generated content may be incorrect.">
            <a:extLst>
              <a:ext uri="{FF2B5EF4-FFF2-40B4-BE49-F238E27FC236}">
                <a16:creationId xmlns:a16="http://schemas.microsoft.com/office/drawing/2014/main" id="{5D40BC35-7624-1683-5E6A-C6898BCAA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76" y="4930712"/>
            <a:ext cx="5744620" cy="4305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3BC46B-D7B8-02AB-1C1A-BDC2DC14769E}"/>
              </a:ext>
            </a:extLst>
          </p:cNvPr>
          <p:cNvSpPr txBox="1"/>
          <p:nvPr/>
        </p:nvSpPr>
        <p:spPr>
          <a:xfrm>
            <a:off x="465676" y="4915010"/>
            <a:ext cx="15648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JP" sz="1200" i="1" dirty="0">
                <a:latin typeface="Arial" panose="020B0604020202020204" pitchFamily="34" charset="0"/>
                <a:cs typeface="Arial" panose="020B0604020202020204" pitchFamily="34" charset="0"/>
              </a:rPr>
              <a:t>arp</a:t>
            </a:r>
            <a:r>
              <a:rPr lang="en-JP" sz="1200" dirty="0">
                <a:latin typeface="Arial" panose="020B0604020202020204" pitchFamily="34" charset="0"/>
                <a:cs typeface="Arial" panose="020B0604020202020204" pitchFamily="34" charset="0"/>
              </a:rPr>
              <a:t>-like, replicate 2</a:t>
            </a:r>
          </a:p>
        </p:txBody>
      </p:sp>
    </p:spTree>
    <p:extLst>
      <p:ext uri="{BB962C8B-B14F-4D97-AF65-F5344CB8AC3E}">
        <p14:creationId xmlns:p14="http://schemas.microsoft.com/office/powerpoint/2010/main" val="1321999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8CA2E-5C5C-4582-4B52-819DFEF45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test strip&#10;&#10;AI-generated content may be incorrect.">
            <a:extLst>
              <a:ext uri="{FF2B5EF4-FFF2-40B4-BE49-F238E27FC236}">
                <a16:creationId xmlns:a16="http://schemas.microsoft.com/office/drawing/2014/main" id="{E50C9509-EE0B-0897-E8AF-F72F78D222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70420" y="832989"/>
            <a:ext cx="5713537" cy="42824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5A025C-45A8-FB35-ADAB-F29822BA352D}"/>
              </a:ext>
            </a:extLst>
          </p:cNvPr>
          <p:cNvSpPr txBox="1"/>
          <p:nvPr/>
        </p:nvSpPr>
        <p:spPr>
          <a:xfrm>
            <a:off x="370420" y="411120"/>
            <a:ext cx="17700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JP" sz="1200" i="1" dirty="0">
                <a:latin typeface="Arial" panose="020B0604020202020204" pitchFamily="34" charset="0"/>
                <a:cs typeface="Arial" panose="020B0604020202020204" pitchFamily="34" charset="0"/>
              </a:rPr>
              <a:t>mfbp1-</a:t>
            </a:r>
            <a:r>
              <a:rPr lang="en-JP" sz="1200" dirty="0">
                <a:latin typeface="Arial" panose="020B0604020202020204" pitchFamily="34" charset="0"/>
                <a:cs typeface="Arial" panose="020B0604020202020204" pitchFamily="34" charset="0"/>
              </a:rPr>
              <a:t>like, replicate 1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E83E7-3FA1-0E77-FEC6-45F6F7AD12B0}"/>
              </a:ext>
            </a:extLst>
          </p:cNvPr>
          <p:cNvSpPr/>
          <p:nvPr/>
        </p:nvSpPr>
        <p:spPr>
          <a:xfrm>
            <a:off x="478519" y="1861534"/>
            <a:ext cx="5469903" cy="77499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pic>
        <p:nvPicPr>
          <p:cNvPr id="2" name="Picture 1" descr="A close-up of a film strip&#10;&#10;AI-generated content may be incorrect.">
            <a:extLst>
              <a:ext uri="{FF2B5EF4-FFF2-40B4-BE49-F238E27FC236}">
                <a16:creationId xmlns:a16="http://schemas.microsoft.com/office/drawing/2014/main" id="{D30775AE-EDEB-210B-122A-3A0DBDBB1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21" y="5405202"/>
            <a:ext cx="5713536" cy="42822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1AB828-A14F-EA7A-F998-9E24724F6A4C}"/>
              </a:ext>
            </a:extLst>
          </p:cNvPr>
          <p:cNvSpPr txBox="1"/>
          <p:nvPr/>
        </p:nvSpPr>
        <p:spPr>
          <a:xfrm>
            <a:off x="370420" y="5114263"/>
            <a:ext cx="17700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JP" sz="1200" i="1" dirty="0">
                <a:latin typeface="Arial" panose="020B0604020202020204" pitchFamily="34" charset="0"/>
                <a:cs typeface="Arial" panose="020B0604020202020204" pitchFamily="34" charset="0"/>
              </a:rPr>
              <a:t>mfbp1-</a:t>
            </a:r>
            <a:r>
              <a:rPr lang="en-JP" sz="1200" dirty="0">
                <a:latin typeface="Arial" panose="020B0604020202020204" pitchFamily="34" charset="0"/>
                <a:cs typeface="Arial" panose="020B0604020202020204" pitchFamily="34" charset="0"/>
              </a:rPr>
              <a:t>like, replicate 2</a:t>
            </a:r>
          </a:p>
        </p:txBody>
      </p:sp>
    </p:spTree>
    <p:extLst>
      <p:ext uri="{BB962C8B-B14F-4D97-AF65-F5344CB8AC3E}">
        <p14:creationId xmlns:p14="http://schemas.microsoft.com/office/powerpoint/2010/main" val="2921835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61D5B-6782-BC83-C599-B76F5C121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4327D705-A7CE-C2E0-3D7F-5E67D31A4DA9}"/>
              </a:ext>
            </a:extLst>
          </p:cNvPr>
          <p:cNvSpPr txBox="1"/>
          <p:nvPr/>
        </p:nvSpPr>
        <p:spPr>
          <a:xfrm>
            <a:off x="428982" y="237500"/>
            <a:ext cx="1590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JP" sz="1200" i="1" dirty="0">
                <a:latin typeface="Arial" panose="020B0604020202020204" pitchFamily="34" charset="0"/>
                <a:cs typeface="Arial" panose="020B0604020202020204" pitchFamily="34" charset="0"/>
              </a:rPr>
              <a:t>az1</a:t>
            </a:r>
            <a:r>
              <a:rPr lang="en-JP" sz="1200" dirty="0">
                <a:latin typeface="Arial" panose="020B0604020202020204" pitchFamily="34" charset="0"/>
                <a:cs typeface="Arial" panose="020B0604020202020204" pitchFamily="34" charset="0"/>
              </a:rPr>
              <a:t>-like, replicate 1</a:t>
            </a:r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EA4C0B6-7B3E-7DD7-AB25-B31E82AF45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32075" y="684245"/>
            <a:ext cx="5753817" cy="43125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2CD790-CDB0-4CCB-8806-A7337ECBE763}"/>
              </a:ext>
            </a:extLst>
          </p:cNvPr>
          <p:cNvSpPr/>
          <p:nvPr/>
        </p:nvSpPr>
        <p:spPr>
          <a:xfrm>
            <a:off x="463806" y="1484544"/>
            <a:ext cx="5469903" cy="774999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pic>
        <p:nvPicPr>
          <p:cNvPr id="4" name="Picture 3" descr="A close-up of a test tube&#10;&#10;AI-generated content may be incorrect.">
            <a:extLst>
              <a:ext uri="{FF2B5EF4-FFF2-40B4-BE49-F238E27FC236}">
                <a16:creationId xmlns:a16="http://schemas.microsoft.com/office/drawing/2014/main" id="{51DE34B2-70B5-43BE-782D-B1837D185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82" y="5426113"/>
            <a:ext cx="5753816" cy="43124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CEB823-9890-A338-72C8-77EE30A0748A}"/>
              </a:ext>
            </a:extLst>
          </p:cNvPr>
          <p:cNvSpPr txBox="1"/>
          <p:nvPr/>
        </p:nvSpPr>
        <p:spPr>
          <a:xfrm>
            <a:off x="428982" y="5072965"/>
            <a:ext cx="1590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JP" sz="1200" i="1" dirty="0">
                <a:latin typeface="Arial" panose="020B0604020202020204" pitchFamily="34" charset="0"/>
                <a:cs typeface="Arial" panose="020B0604020202020204" pitchFamily="34" charset="0"/>
              </a:rPr>
              <a:t>az1</a:t>
            </a:r>
            <a:r>
              <a:rPr lang="en-JP" sz="1200" dirty="0">
                <a:latin typeface="Arial" panose="020B0604020202020204" pitchFamily="34" charset="0"/>
                <a:cs typeface="Arial" panose="020B0604020202020204" pitchFamily="34" charset="0"/>
              </a:rPr>
              <a:t>-like, replicate 2</a:t>
            </a:r>
          </a:p>
        </p:txBody>
      </p:sp>
    </p:spTree>
    <p:extLst>
      <p:ext uri="{BB962C8B-B14F-4D97-AF65-F5344CB8AC3E}">
        <p14:creationId xmlns:p14="http://schemas.microsoft.com/office/powerpoint/2010/main" val="3517980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3429</TotalTime>
  <Words>30</Words>
  <Application>Microsoft Macintosh PowerPoint</Application>
  <PresentationFormat>A4 Paper (210x297 mm)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Marty Wong</dc:creator>
  <cp:lastModifiedBy>Marty Wong</cp:lastModifiedBy>
  <cp:revision>83</cp:revision>
  <cp:lastPrinted>2026-03-27T08:33:22Z</cp:lastPrinted>
  <dcterms:created xsi:type="dcterms:W3CDTF">2026-01-28T01:58:08Z</dcterms:created>
  <dcterms:modified xsi:type="dcterms:W3CDTF">2026-07-09T00:57:19Z</dcterms:modified>
</cp:coreProperties>
</file>