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1C1B0-732E-CEEA-1253-CF2D216D2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C23928-F231-ED9E-E618-64B14996E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5BE00-CADB-4504-7F43-CF5F3FB60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6CB19-4B8E-26AF-F1F5-20E3C0994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24411-C2F7-4FAE-9994-2D94DADC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6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8723C-3FEB-CEA6-A9F2-5B0549B9E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42F96-72C0-93B6-0377-0A39B5CF0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E3079-3C81-7184-9A11-FC051907F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7BB9C-8F03-D715-68B8-81586C5F8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B8BAA-9FA9-48A8-FE65-C15A8CE6A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50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BFD039-7A84-DEA9-0DA4-5151AEBA12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0419D5-83A2-370A-11F6-76DE6C5E7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20A66-5027-204F-F21B-84B95A1F1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EEF82-77B2-7828-2920-D2500CD0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ED62F-7688-EB47-917A-76F1AF5C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68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2B38F-2612-C454-6D2C-D0BAAC634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9D29B-E171-2ADE-EC45-1823BC151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D3DAA-88C4-2E94-9813-FBF452EE9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28A33-0079-58E8-DAD6-201C8BB37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1779B-515B-3F0D-AEE3-01FFC8FA8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61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F0FF9-94AC-1CFB-5969-E5CF8F42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788D0-60D0-6AAC-889A-954D50E5E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98FBC-198D-B027-FFAE-43909AB06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313E0-4E25-6AD9-41AF-1BE760C6F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30DE3-FF86-5017-76DF-1A967AFC6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799CF-408D-60D6-4668-7EB4DDB84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5A072-B5AC-6119-248A-4A08E32F9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C5F4B-4C20-78E8-CDC7-687CD8DAA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DF80D-F8E0-6325-6DD7-268515D09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36C4E-1F1B-128E-EDFC-7FB88FE04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AF2D6-D3D7-6698-BF9D-3ABE16FDA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3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D9C90-2AEB-38BD-78AE-A90EAA7A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A3DFE-88A4-EB08-D0C7-FF1745211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70E600-4B61-D26C-DF15-5ABF1D0B1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EC7D63-E3FF-ABE5-ABAD-39FC5EB34D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A8AEA-551E-829B-0CBC-31C0E0C338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CCDCF1-01E0-54FE-D17F-4A28B3F4B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17FB9-3977-5AE1-B5DE-98748596E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2F8BD9-CC6B-8C70-6AB6-22482B50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17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CE4D9-515D-D433-B7BD-C171E3B0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B55167-6F0C-7E28-84D9-C808AEC3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E94A45-76AF-7AF3-0F9A-A33AAC4E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621D6A-BC22-99F4-41C6-B919D0D1D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94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D1B379-259D-FEDD-E322-B0DFEC66A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C04492-27D3-4756-65E9-7BCD5D30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D5EF8-D0DD-82DC-FCD2-FB493083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4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8265D-CD65-FC0D-0FFA-E4F1AA36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FED8-E7AD-8AAB-5F75-F14F1B208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F5F7E-89E2-4BE5-F093-31659817F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1A2830-0FF6-C9E3-D48A-E4DFA539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B20D4-0E18-8EB7-D591-C9D8C53C3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31C80-7C3D-02BE-21D8-E3A85CEFB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23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E60C-5C65-9BA2-9C98-DF29ABECA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BAE68F-D73E-B857-DF1B-A722961FD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2AD1C2-06AD-7394-AC52-C0A79703B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28FD4-F8D1-CB32-EDF2-A65D28FF8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389C9-C3E1-5423-A4FE-285F58CB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6C5B84-1AE4-7436-62F8-C86650F0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14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0EF13-9659-92BF-5745-51026D4CA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50C27-A814-D709-0A6C-8196AAE2A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31EC3-6BD6-3A4F-F0CB-C8FFDD002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FAD560-1BC1-49CF-81AE-DF973B48FA20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3555C-D257-8FD5-4FED-C989B62A1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14BED-4F70-DBBD-DBDF-173E559F4C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A211C0-6C36-4E8E-82E0-49D581B77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7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7AB3EDE-CCDE-5622-24C6-BFF7DB0AE43D}"/>
              </a:ext>
            </a:extLst>
          </p:cNvPr>
          <p:cNvSpPr/>
          <p:nvPr/>
        </p:nvSpPr>
        <p:spPr>
          <a:xfrm>
            <a:off x="435278" y="6186149"/>
            <a:ext cx="11493731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Pearson correlation heatmaps illustrating the relationships between combustion parameters (T and RT) and silica quality metrics (S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pore volume (PV), loss on ignition (LOI),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₂ content) for the investigated biomass fuels. Positive (+) and negative (-) correlations indicate feedstock-specific interactions governing silica preservation, structural densification, and combustion-derived ash transformations</a:t>
            </a:r>
            <a:endParaRPr lang="de-DE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CF3F59-8FC8-8A66-4149-7F78AF599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20" y="172528"/>
            <a:ext cx="10607759" cy="592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06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1BA538-A862-4CEE-ABD1-E63FFA8E5EA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611"/>
            <a:ext cx="12192000" cy="5648777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507076" y="6247292"/>
            <a:ext cx="11493731" cy="676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GB" sz="12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Fig. S2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Oxide composition profiles of untreated and citric-acid-leached biomass ashes showing substantial reductions in AAEM oxides and increased relative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SiO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₂ content following pretreatment</a:t>
            </a:r>
            <a:r>
              <a:rPr lang="en-US" sz="1200" dirty="0"/>
              <a:t>.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Modified after Prempeh et al. 2021 with permission from MDPI [13]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de-DE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10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C0DB91C-C698-219A-226F-AE50BEF0A760}"/>
              </a:ext>
            </a:extLst>
          </p:cNvPr>
          <p:cNvGrpSpPr/>
          <p:nvPr/>
        </p:nvGrpSpPr>
        <p:grpSpPr>
          <a:xfrm>
            <a:off x="901418" y="375636"/>
            <a:ext cx="10274173" cy="5257413"/>
            <a:chOff x="1004935" y="883467"/>
            <a:chExt cx="10274173" cy="513708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F80E862-5B8E-9763-9AEB-A77136AF9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935" y="883467"/>
              <a:ext cx="10274173" cy="513708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5823AA9-B8DB-3A9C-C2CB-F06505EFC293}"/>
                </a:ext>
              </a:extLst>
            </p:cNvPr>
            <p:cNvSpPr/>
            <p:nvPr/>
          </p:nvSpPr>
          <p:spPr>
            <a:xfrm>
              <a:off x="2752253" y="995881"/>
              <a:ext cx="2353901" cy="2716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5CF254-D5F1-E17D-C712-B76C9C349B39}"/>
                </a:ext>
              </a:extLst>
            </p:cNvPr>
            <p:cNvSpPr/>
            <p:nvPr/>
          </p:nvSpPr>
          <p:spPr>
            <a:xfrm>
              <a:off x="7847845" y="994372"/>
              <a:ext cx="2353901" cy="2716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D61A53-9BE1-80CB-F59B-EEDB2254CFCF}"/>
                </a:ext>
              </a:extLst>
            </p:cNvPr>
            <p:cNvSpPr txBox="1"/>
            <p:nvPr/>
          </p:nvSpPr>
          <p:spPr>
            <a:xfrm>
              <a:off x="5459240" y="1403288"/>
              <a:ext cx="5069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(a)</a:t>
              </a: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802FE4-D920-607F-4D5B-0EFA6B8EDEF7}"/>
                </a:ext>
              </a:extLst>
            </p:cNvPr>
            <p:cNvSpPr txBox="1"/>
            <p:nvPr/>
          </p:nvSpPr>
          <p:spPr>
            <a:xfrm>
              <a:off x="10634804" y="1365216"/>
              <a:ext cx="5069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(b)</a:t>
              </a:r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91BAA82-B794-5014-91DB-974008D31AEF}"/>
              </a:ext>
            </a:extLst>
          </p:cNvPr>
          <p:cNvSpPr txBox="1"/>
          <p:nvPr/>
        </p:nvSpPr>
        <p:spPr>
          <a:xfrm>
            <a:off x="724619" y="5881356"/>
            <a:ext cx="11232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Specific surface area (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(b) pore volume (PV) as a function of combustion temperature (400–700 °C) for all biomass feedstocks (cassava peelings, yam peelings, coconut husk, corncob, and cornhusk). A general decline in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increasing temperature is observed, indicating thermally induced sintering and structural densification. In contrast, PV exhibits a more complex, non-linear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governed by the interaction between temperature and residence time, reflecting competing mechanisms of pore formation and collapse. </a:t>
            </a:r>
          </a:p>
        </p:txBody>
      </p:sp>
    </p:spTree>
    <p:extLst>
      <p:ext uri="{BB962C8B-B14F-4D97-AF65-F5344CB8AC3E}">
        <p14:creationId xmlns:p14="http://schemas.microsoft.com/office/powerpoint/2010/main" val="197887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Owusu Prempeh, Clement</dc:creator>
  <cp:lastModifiedBy>Owusu Prempeh, Clement</cp:lastModifiedBy>
  <cp:revision>6</cp:revision>
  <dcterms:created xsi:type="dcterms:W3CDTF">2026-05-28T07:13:56Z</dcterms:created>
  <dcterms:modified xsi:type="dcterms:W3CDTF">2026-06-19T11:29:30Z</dcterms:modified>
</cp:coreProperties>
</file>