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80" autoAdjust="0"/>
  </p:normalViewPr>
  <p:slideViewPr>
    <p:cSldViewPr>
      <p:cViewPr>
        <p:scale>
          <a:sx n="60" d="100"/>
          <a:sy n="60" d="100"/>
        </p:scale>
        <p:origin x="2112" y="-46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17C46-52DB-4E22-A5FA-2E8BBB4E85FB}" type="datetimeFigureOut">
              <a:rPr lang="zh-CN" altLang="en-US" smtClean="0"/>
              <a:t>2020-10-16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27072-5361-4BB4-8EAD-2C3DD9F875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254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27072-5361-4BB4-8EAD-2C3DD9F8750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075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6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33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49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66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82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99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15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32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2769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1385">
                <a:solidFill>
                  <a:schemeClr val="tx1">
                    <a:tint val="75000"/>
                  </a:schemeClr>
                </a:solidFill>
              </a:defRPr>
            </a:lvl1pPr>
            <a:lvl2pPr marL="316520" indent="0">
              <a:buNone/>
              <a:defRPr sz="1246">
                <a:solidFill>
                  <a:schemeClr val="tx1">
                    <a:tint val="75000"/>
                  </a:schemeClr>
                </a:solidFill>
              </a:defRPr>
            </a:lvl2pPr>
            <a:lvl3pPr marL="633039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3pPr>
            <a:lvl4pPr marL="949559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4pPr>
            <a:lvl5pPr marL="1266078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5pPr>
            <a:lvl6pPr marL="1582598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6pPr>
            <a:lvl7pPr marL="1899117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7pPr>
            <a:lvl8pPr marL="2215637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8pPr>
            <a:lvl9pPr marL="2532156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1938"/>
            </a:lvl1pPr>
            <a:lvl2pPr>
              <a:defRPr sz="1662"/>
            </a:lvl2pPr>
            <a:lvl3pPr>
              <a:defRPr sz="1385"/>
            </a:lvl3pPr>
            <a:lvl4pPr>
              <a:defRPr sz="1246"/>
            </a:lvl4pPr>
            <a:lvl5pPr>
              <a:defRPr sz="1246"/>
            </a:lvl5pPr>
            <a:lvl6pPr>
              <a:defRPr sz="1246"/>
            </a:lvl6pPr>
            <a:lvl7pPr>
              <a:defRPr sz="1246"/>
            </a:lvl7pPr>
            <a:lvl8pPr>
              <a:defRPr sz="1246"/>
            </a:lvl8pPr>
            <a:lvl9pPr>
              <a:defRPr sz="124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1938"/>
            </a:lvl1pPr>
            <a:lvl2pPr>
              <a:defRPr sz="1662"/>
            </a:lvl2pPr>
            <a:lvl3pPr>
              <a:defRPr sz="1385"/>
            </a:lvl3pPr>
            <a:lvl4pPr>
              <a:defRPr sz="1246"/>
            </a:lvl4pPr>
            <a:lvl5pPr>
              <a:defRPr sz="1246"/>
            </a:lvl5pPr>
            <a:lvl6pPr>
              <a:defRPr sz="1246"/>
            </a:lvl6pPr>
            <a:lvl7pPr>
              <a:defRPr sz="1246"/>
            </a:lvl7pPr>
            <a:lvl8pPr>
              <a:defRPr sz="1246"/>
            </a:lvl8pPr>
            <a:lvl9pPr>
              <a:defRPr sz="124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2020-10-16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1662" b="1"/>
            </a:lvl1pPr>
            <a:lvl2pPr marL="316520" indent="0">
              <a:buNone/>
              <a:defRPr sz="1385" b="1"/>
            </a:lvl2pPr>
            <a:lvl3pPr marL="633039" indent="0">
              <a:buNone/>
              <a:defRPr sz="1246" b="1"/>
            </a:lvl3pPr>
            <a:lvl4pPr marL="949559" indent="0">
              <a:buNone/>
              <a:defRPr sz="1108" b="1"/>
            </a:lvl4pPr>
            <a:lvl5pPr marL="1266078" indent="0">
              <a:buNone/>
              <a:defRPr sz="1108" b="1"/>
            </a:lvl5pPr>
            <a:lvl6pPr marL="1582598" indent="0">
              <a:buNone/>
              <a:defRPr sz="1108" b="1"/>
            </a:lvl6pPr>
            <a:lvl7pPr marL="1899117" indent="0">
              <a:buNone/>
              <a:defRPr sz="1108" b="1"/>
            </a:lvl7pPr>
            <a:lvl8pPr marL="2215637" indent="0">
              <a:buNone/>
              <a:defRPr sz="1108" b="1"/>
            </a:lvl8pPr>
            <a:lvl9pPr marL="2532156" indent="0">
              <a:buNone/>
              <a:defRPr sz="1108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1662"/>
            </a:lvl1pPr>
            <a:lvl2pPr>
              <a:defRPr sz="1385"/>
            </a:lvl2pPr>
            <a:lvl3pPr>
              <a:defRPr sz="1246"/>
            </a:lvl3pPr>
            <a:lvl4pPr>
              <a:defRPr sz="1108"/>
            </a:lvl4pPr>
            <a:lvl5pPr>
              <a:defRPr sz="1108"/>
            </a:lvl5pPr>
            <a:lvl6pPr>
              <a:defRPr sz="1108"/>
            </a:lvl6pPr>
            <a:lvl7pPr>
              <a:defRPr sz="1108"/>
            </a:lvl7pPr>
            <a:lvl8pPr>
              <a:defRPr sz="1108"/>
            </a:lvl8pPr>
            <a:lvl9pPr>
              <a:defRPr sz="1108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2" cy="924101"/>
          </a:xfrm>
        </p:spPr>
        <p:txBody>
          <a:bodyPr anchor="b"/>
          <a:lstStyle>
            <a:lvl1pPr marL="0" indent="0">
              <a:buNone/>
              <a:defRPr sz="1662" b="1"/>
            </a:lvl1pPr>
            <a:lvl2pPr marL="316520" indent="0">
              <a:buNone/>
              <a:defRPr sz="1385" b="1"/>
            </a:lvl2pPr>
            <a:lvl3pPr marL="633039" indent="0">
              <a:buNone/>
              <a:defRPr sz="1246" b="1"/>
            </a:lvl3pPr>
            <a:lvl4pPr marL="949559" indent="0">
              <a:buNone/>
              <a:defRPr sz="1108" b="1"/>
            </a:lvl4pPr>
            <a:lvl5pPr marL="1266078" indent="0">
              <a:buNone/>
              <a:defRPr sz="1108" b="1"/>
            </a:lvl5pPr>
            <a:lvl6pPr marL="1582598" indent="0">
              <a:buNone/>
              <a:defRPr sz="1108" b="1"/>
            </a:lvl6pPr>
            <a:lvl7pPr marL="1899117" indent="0">
              <a:buNone/>
              <a:defRPr sz="1108" b="1"/>
            </a:lvl7pPr>
            <a:lvl8pPr marL="2215637" indent="0">
              <a:buNone/>
              <a:defRPr sz="1108" b="1"/>
            </a:lvl8pPr>
            <a:lvl9pPr marL="2532156" indent="0">
              <a:buNone/>
              <a:defRPr sz="1108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2" cy="5707416"/>
          </a:xfrm>
        </p:spPr>
        <p:txBody>
          <a:bodyPr/>
          <a:lstStyle>
            <a:lvl1pPr>
              <a:defRPr sz="1662"/>
            </a:lvl1pPr>
            <a:lvl2pPr>
              <a:defRPr sz="1385"/>
            </a:lvl2pPr>
            <a:lvl3pPr>
              <a:defRPr sz="1246"/>
            </a:lvl3pPr>
            <a:lvl4pPr>
              <a:defRPr sz="1108"/>
            </a:lvl4pPr>
            <a:lvl5pPr>
              <a:defRPr sz="1108"/>
            </a:lvl5pPr>
            <a:lvl6pPr>
              <a:defRPr sz="1108"/>
            </a:lvl6pPr>
            <a:lvl7pPr>
              <a:defRPr sz="1108"/>
            </a:lvl7pPr>
            <a:lvl8pPr>
              <a:defRPr sz="1108"/>
            </a:lvl8pPr>
            <a:lvl9pPr>
              <a:defRPr sz="1108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2020-10-16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2020-10-16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2020-10-16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138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2" cy="8454497"/>
          </a:xfrm>
        </p:spPr>
        <p:txBody>
          <a:bodyPr/>
          <a:lstStyle>
            <a:lvl1pPr>
              <a:defRPr sz="2215"/>
            </a:lvl1pPr>
            <a:lvl2pPr>
              <a:defRPr sz="1938"/>
            </a:lvl2pPr>
            <a:lvl3pPr>
              <a:defRPr sz="1662"/>
            </a:lvl3pPr>
            <a:lvl4pPr>
              <a:defRPr sz="1385"/>
            </a:lvl4pPr>
            <a:lvl5pPr>
              <a:defRPr sz="1385"/>
            </a:lvl5pPr>
            <a:lvl6pPr>
              <a:defRPr sz="1385"/>
            </a:lvl6pPr>
            <a:lvl7pPr>
              <a:defRPr sz="1385"/>
            </a:lvl7pPr>
            <a:lvl8pPr>
              <a:defRPr sz="1385"/>
            </a:lvl8pPr>
            <a:lvl9pPr>
              <a:defRPr sz="138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4"/>
            <a:ext cx="2256235" cy="6775980"/>
          </a:xfrm>
        </p:spPr>
        <p:txBody>
          <a:bodyPr/>
          <a:lstStyle>
            <a:lvl1pPr marL="0" indent="0">
              <a:buNone/>
              <a:defRPr sz="969"/>
            </a:lvl1pPr>
            <a:lvl2pPr marL="316520" indent="0">
              <a:buNone/>
              <a:defRPr sz="831"/>
            </a:lvl2pPr>
            <a:lvl3pPr marL="633039" indent="0">
              <a:buNone/>
              <a:defRPr sz="692"/>
            </a:lvl3pPr>
            <a:lvl4pPr marL="949559" indent="0">
              <a:buNone/>
              <a:defRPr sz="623"/>
            </a:lvl4pPr>
            <a:lvl5pPr marL="1266078" indent="0">
              <a:buNone/>
              <a:defRPr sz="623"/>
            </a:lvl5pPr>
            <a:lvl6pPr marL="1582598" indent="0">
              <a:buNone/>
              <a:defRPr sz="623"/>
            </a:lvl6pPr>
            <a:lvl7pPr marL="1899117" indent="0">
              <a:buNone/>
              <a:defRPr sz="623"/>
            </a:lvl7pPr>
            <a:lvl8pPr marL="2215637" indent="0">
              <a:buNone/>
              <a:defRPr sz="623"/>
            </a:lvl8pPr>
            <a:lvl9pPr marL="2532156" indent="0">
              <a:buNone/>
              <a:defRPr sz="62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2020-10-16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138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2215"/>
            </a:lvl1pPr>
            <a:lvl2pPr marL="316520" indent="0">
              <a:buNone/>
              <a:defRPr sz="1938"/>
            </a:lvl2pPr>
            <a:lvl3pPr marL="633039" indent="0">
              <a:buNone/>
              <a:defRPr sz="1662"/>
            </a:lvl3pPr>
            <a:lvl4pPr marL="949559" indent="0">
              <a:buNone/>
              <a:defRPr sz="1385"/>
            </a:lvl4pPr>
            <a:lvl5pPr marL="1266078" indent="0">
              <a:buNone/>
              <a:defRPr sz="1385"/>
            </a:lvl5pPr>
            <a:lvl6pPr marL="1582598" indent="0">
              <a:buNone/>
              <a:defRPr sz="1385"/>
            </a:lvl6pPr>
            <a:lvl7pPr marL="1899117" indent="0">
              <a:buNone/>
              <a:defRPr sz="1385"/>
            </a:lvl7pPr>
            <a:lvl8pPr marL="2215637" indent="0">
              <a:buNone/>
              <a:defRPr sz="1385"/>
            </a:lvl8pPr>
            <a:lvl9pPr marL="2532156" indent="0">
              <a:buNone/>
              <a:defRPr sz="138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969"/>
            </a:lvl1pPr>
            <a:lvl2pPr marL="316520" indent="0">
              <a:buNone/>
              <a:defRPr sz="831"/>
            </a:lvl2pPr>
            <a:lvl3pPr marL="633039" indent="0">
              <a:buNone/>
              <a:defRPr sz="692"/>
            </a:lvl3pPr>
            <a:lvl4pPr marL="949559" indent="0">
              <a:buNone/>
              <a:defRPr sz="623"/>
            </a:lvl4pPr>
            <a:lvl5pPr marL="1266078" indent="0">
              <a:buNone/>
              <a:defRPr sz="623"/>
            </a:lvl5pPr>
            <a:lvl6pPr marL="1582598" indent="0">
              <a:buNone/>
              <a:defRPr sz="623"/>
            </a:lvl6pPr>
            <a:lvl7pPr marL="1899117" indent="0">
              <a:buNone/>
              <a:defRPr sz="623"/>
            </a:lvl7pPr>
            <a:lvl8pPr marL="2215637" indent="0">
              <a:buNone/>
              <a:defRPr sz="623"/>
            </a:lvl8pPr>
            <a:lvl9pPr marL="2532156" indent="0">
              <a:buNone/>
              <a:defRPr sz="62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2020-10-16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33039" rtl="0" eaLnBrk="1" latinLnBrk="0" hangingPunct="1">
        <a:spcBef>
          <a:spcPct val="0"/>
        </a:spcBef>
        <a:buNone/>
        <a:defRPr sz="304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7390" indent="-237390" algn="l" defTabSz="633039" rtl="0" eaLnBrk="1" latinLnBrk="0" hangingPunct="1">
        <a:spcBef>
          <a:spcPct val="20000"/>
        </a:spcBef>
        <a:buFont typeface="Arial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14344" indent="-197825" algn="l" defTabSz="633039" rtl="0" eaLnBrk="1" latinLnBrk="0" hangingPunct="1">
        <a:spcBef>
          <a:spcPct val="20000"/>
        </a:spcBef>
        <a:buFont typeface="Arial" pitchFamily="34" charset="0"/>
        <a:buChar char="–"/>
        <a:defRPr sz="1938" kern="1200">
          <a:solidFill>
            <a:schemeClr val="tx1"/>
          </a:solidFill>
          <a:latin typeface="+mn-lt"/>
          <a:ea typeface="+mn-ea"/>
          <a:cs typeface="+mn-cs"/>
        </a:defRPr>
      </a:lvl2pPr>
      <a:lvl3pPr marL="791299" indent="-158260" algn="l" defTabSz="633039" rtl="0" eaLnBrk="1" latinLnBrk="0" hangingPunct="1">
        <a:spcBef>
          <a:spcPct val="20000"/>
        </a:spcBef>
        <a:buFont typeface="Arial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107818" indent="-158260" algn="l" defTabSz="633039" rtl="0" eaLnBrk="1" latinLnBrk="0" hangingPunct="1">
        <a:spcBef>
          <a:spcPct val="20000"/>
        </a:spcBef>
        <a:buFont typeface="Arial" pitchFamily="34" charset="0"/>
        <a:buChar char="–"/>
        <a:defRPr sz="1385" kern="1200">
          <a:solidFill>
            <a:schemeClr val="tx1"/>
          </a:solidFill>
          <a:latin typeface="+mn-lt"/>
          <a:ea typeface="+mn-ea"/>
          <a:cs typeface="+mn-cs"/>
        </a:defRPr>
      </a:lvl4pPr>
      <a:lvl5pPr marL="1424338" indent="-158260" algn="l" defTabSz="633039" rtl="0" eaLnBrk="1" latinLnBrk="0" hangingPunct="1">
        <a:spcBef>
          <a:spcPct val="20000"/>
        </a:spcBef>
        <a:buFont typeface="Arial" pitchFamily="34" charset="0"/>
        <a:buChar char="»"/>
        <a:defRPr sz="1385" kern="1200">
          <a:solidFill>
            <a:schemeClr val="tx1"/>
          </a:solidFill>
          <a:latin typeface="+mn-lt"/>
          <a:ea typeface="+mn-ea"/>
          <a:cs typeface="+mn-cs"/>
        </a:defRPr>
      </a:lvl5pPr>
      <a:lvl6pPr marL="1740858" indent="-158260" algn="l" defTabSz="633039" rtl="0" eaLnBrk="1" latinLnBrk="0" hangingPunct="1">
        <a:spcBef>
          <a:spcPct val="20000"/>
        </a:spcBef>
        <a:buFont typeface="Arial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6pPr>
      <a:lvl7pPr marL="2057377" indent="-158260" algn="l" defTabSz="633039" rtl="0" eaLnBrk="1" latinLnBrk="0" hangingPunct="1">
        <a:spcBef>
          <a:spcPct val="20000"/>
        </a:spcBef>
        <a:buFont typeface="Arial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7pPr>
      <a:lvl8pPr marL="2373897" indent="-158260" algn="l" defTabSz="633039" rtl="0" eaLnBrk="1" latinLnBrk="0" hangingPunct="1">
        <a:spcBef>
          <a:spcPct val="20000"/>
        </a:spcBef>
        <a:buFont typeface="Arial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8pPr>
      <a:lvl9pPr marL="2690416" indent="-158260" algn="l" defTabSz="633039" rtl="0" eaLnBrk="1" latinLnBrk="0" hangingPunct="1">
        <a:spcBef>
          <a:spcPct val="20000"/>
        </a:spcBef>
        <a:buFont typeface="Arial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1pPr>
      <a:lvl2pPr marL="316520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633039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949559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4pPr>
      <a:lvl5pPr marL="1266078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5pPr>
      <a:lvl6pPr marL="1582598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6pPr>
      <a:lvl7pPr marL="1899117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7pPr>
      <a:lvl8pPr marL="2215637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8pPr>
      <a:lvl9pPr marL="2532156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67D313A-3B7D-46B6-807A-E4580DEB85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464"/>
            <a:ext cx="6858000" cy="694385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6DFE933-CA8D-4F10-A025-6D70661A60A9}"/>
              </a:ext>
            </a:extLst>
          </p:cNvPr>
          <p:cNvSpPr txBox="1"/>
          <p:nvPr/>
        </p:nvSpPr>
        <p:spPr>
          <a:xfrm>
            <a:off x="188640" y="7257256"/>
            <a:ext cx="62373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S1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Comparative transcriptomic analysis of WT and ∆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Uvwhi2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strains.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a,Gene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Ontology (GO) term of differentially expressed genes between the WT and ∆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Uvwhi2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strains at mycelia and conidia development stage. b, The heatmap was constructed based on the expression level of each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FPKM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value of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UvWHI2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genes from RNA-Seq data. Blue and red boxes show lower and higher expression levels, respectively.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009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7EDCC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75</Words>
  <Application>Microsoft Office PowerPoint</Application>
  <PresentationFormat>A4 纸张(210x297 毫米)</PresentationFormat>
  <Paragraphs>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Arial</vt:lpstr>
      <vt:lpstr>Calibri</vt:lpstr>
      <vt:lpstr>Times New Roman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孟 帅</cp:lastModifiedBy>
  <cp:revision>11</cp:revision>
  <dcterms:created xsi:type="dcterms:W3CDTF">2020-09-27T11:26:28Z</dcterms:created>
  <dcterms:modified xsi:type="dcterms:W3CDTF">2020-10-16T11:43:22Z</dcterms:modified>
</cp:coreProperties>
</file>