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8999220" cy="14399895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5" d="100"/>
          <a:sy n="45" d="100"/>
        </p:scale>
        <p:origin x="181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4966" y="2356703"/>
            <a:ext cx="7649607" cy="5013407"/>
          </a:xfrm>
        </p:spPr>
        <p:txBody>
          <a:bodyPr anchor="b"/>
          <a:lstStyle>
            <a:lvl1pPr algn="ctr">
              <a:defRPr sz="590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4942" y="7563446"/>
            <a:ext cx="6749654" cy="3476717"/>
          </a:xfrm>
        </p:spPr>
        <p:txBody>
          <a:bodyPr/>
          <a:lstStyle>
            <a:lvl1pPr marL="0" indent="0" algn="ctr">
              <a:buNone/>
              <a:defRPr sz="2360"/>
            </a:lvl1pPr>
            <a:lvl2pPr marL="450215" indent="0" algn="ctr">
              <a:buNone/>
              <a:defRPr sz="1970"/>
            </a:lvl2pPr>
            <a:lvl3pPr marL="899795" indent="0" algn="ctr">
              <a:buNone/>
              <a:defRPr sz="1770"/>
            </a:lvl3pPr>
            <a:lvl4pPr marL="1350010" indent="0" algn="ctr">
              <a:buNone/>
              <a:defRPr sz="1575"/>
            </a:lvl4pPr>
            <a:lvl5pPr marL="1799590" indent="0" algn="ctr">
              <a:buNone/>
              <a:defRPr sz="1575"/>
            </a:lvl5pPr>
            <a:lvl6pPr marL="2249805" indent="0" algn="ctr">
              <a:buNone/>
              <a:defRPr sz="1575"/>
            </a:lvl6pPr>
            <a:lvl7pPr marL="2700020" indent="0" algn="ctr">
              <a:buNone/>
              <a:defRPr sz="1575"/>
            </a:lvl7pPr>
            <a:lvl8pPr marL="3149600" indent="0" algn="ctr">
              <a:buNone/>
              <a:defRPr sz="1575"/>
            </a:lvl8pPr>
            <a:lvl9pPr marL="3599815" indent="0" algn="ctr">
              <a:buNone/>
              <a:defRPr sz="1575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C6A53-8B8B-4EF9-9D5A-8233623EB6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269F-DA5E-4E32-9B09-FF4C8CCC72F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C6A53-8B8B-4EF9-9D5A-8233623EB6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269F-DA5E-4E32-9B09-FF4C8CCC72F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40295" y="766678"/>
            <a:ext cx="1940525" cy="1220351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18719" y="766678"/>
            <a:ext cx="5709082" cy="1220351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C6A53-8B8B-4EF9-9D5A-8233623EB6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269F-DA5E-4E32-9B09-FF4C8CCC72F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C6A53-8B8B-4EF9-9D5A-8233623EB6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269F-DA5E-4E32-9B09-FF4C8CCC72F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4031" y="3590057"/>
            <a:ext cx="7762102" cy="5990088"/>
          </a:xfrm>
        </p:spPr>
        <p:txBody>
          <a:bodyPr anchor="b"/>
          <a:lstStyle>
            <a:lvl1pPr>
              <a:defRPr sz="590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4031" y="9636813"/>
            <a:ext cx="7762102" cy="3150046"/>
          </a:xfrm>
        </p:spPr>
        <p:txBody>
          <a:bodyPr/>
          <a:lstStyle>
            <a:lvl1pPr marL="0" indent="0">
              <a:buNone/>
              <a:defRPr sz="2360">
                <a:solidFill>
                  <a:schemeClr val="tx1"/>
                </a:solidFill>
              </a:defRPr>
            </a:lvl1pPr>
            <a:lvl2pPr marL="450215" indent="0">
              <a:buNone/>
              <a:defRPr sz="1970">
                <a:solidFill>
                  <a:schemeClr val="tx1">
                    <a:tint val="75000"/>
                  </a:schemeClr>
                </a:solidFill>
              </a:defRPr>
            </a:lvl2pPr>
            <a:lvl3pPr marL="899795" indent="0">
              <a:buNone/>
              <a:defRPr sz="1770">
                <a:solidFill>
                  <a:schemeClr val="tx1">
                    <a:tint val="75000"/>
                  </a:schemeClr>
                </a:solidFill>
              </a:defRPr>
            </a:lvl3pPr>
            <a:lvl4pPr marL="1350010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4pPr>
            <a:lvl5pPr marL="1799590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5pPr>
            <a:lvl6pPr marL="2249805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6pPr>
            <a:lvl7pPr marL="2700020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7pPr>
            <a:lvl8pPr marL="3149600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8pPr>
            <a:lvl9pPr marL="3599815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C6A53-8B8B-4EF9-9D5A-8233623EB6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269F-DA5E-4E32-9B09-FF4C8CCC72F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8718" y="3833390"/>
            <a:ext cx="3824804" cy="913680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56016" y="3833390"/>
            <a:ext cx="3824804" cy="913680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C6A53-8B8B-4EF9-9D5A-8233623EB6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269F-DA5E-4E32-9B09-FF4C8CCC72F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890" y="766681"/>
            <a:ext cx="7762102" cy="278337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9891" y="3530053"/>
            <a:ext cx="3807226" cy="1730025"/>
          </a:xfrm>
        </p:spPr>
        <p:txBody>
          <a:bodyPr anchor="b"/>
          <a:lstStyle>
            <a:lvl1pPr marL="0" indent="0">
              <a:buNone/>
              <a:defRPr sz="2360" b="1"/>
            </a:lvl1pPr>
            <a:lvl2pPr marL="450215" indent="0">
              <a:buNone/>
              <a:defRPr sz="1970" b="1"/>
            </a:lvl2pPr>
            <a:lvl3pPr marL="899795" indent="0">
              <a:buNone/>
              <a:defRPr sz="1770" b="1"/>
            </a:lvl3pPr>
            <a:lvl4pPr marL="1350010" indent="0">
              <a:buNone/>
              <a:defRPr sz="1575" b="1"/>
            </a:lvl4pPr>
            <a:lvl5pPr marL="1799590" indent="0">
              <a:buNone/>
              <a:defRPr sz="1575" b="1"/>
            </a:lvl5pPr>
            <a:lvl6pPr marL="2249805" indent="0">
              <a:buNone/>
              <a:defRPr sz="1575" b="1"/>
            </a:lvl6pPr>
            <a:lvl7pPr marL="2700020" indent="0">
              <a:buNone/>
              <a:defRPr sz="1575" b="1"/>
            </a:lvl7pPr>
            <a:lvl8pPr marL="3149600" indent="0">
              <a:buNone/>
              <a:defRPr sz="1575" b="1"/>
            </a:lvl8pPr>
            <a:lvl9pPr marL="3599815" indent="0">
              <a:buNone/>
              <a:defRPr sz="1575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891" y="5260078"/>
            <a:ext cx="3807226" cy="773678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56017" y="3530053"/>
            <a:ext cx="3825976" cy="1730025"/>
          </a:xfrm>
        </p:spPr>
        <p:txBody>
          <a:bodyPr anchor="b"/>
          <a:lstStyle>
            <a:lvl1pPr marL="0" indent="0">
              <a:buNone/>
              <a:defRPr sz="2360" b="1"/>
            </a:lvl1pPr>
            <a:lvl2pPr marL="450215" indent="0">
              <a:buNone/>
              <a:defRPr sz="1970" b="1"/>
            </a:lvl2pPr>
            <a:lvl3pPr marL="899795" indent="0">
              <a:buNone/>
              <a:defRPr sz="1770" b="1"/>
            </a:lvl3pPr>
            <a:lvl4pPr marL="1350010" indent="0">
              <a:buNone/>
              <a:defRPr sz="1575" b="1"/>
            </a:lvl4pPr>
            <a:lvl5pPr marL="1799590" indent="0">
              <a:buNone/>
              <a:defRPr sz="1575" b="1"/>
            </a:lvl5pPr>
            <a:lvl6pPr marL="2249805" indent="0">
              <a:buNone/>
              <a:defRPr sz="1575" b="1"/>
            </a:lvl6pPr>
            <a:lvl7pPr marL="2700020" indent="0">
              <a:buNone/>
              <a:defRPr sz="1575" b="1"/>
            </a:lvl7pPr>
            <a:lvl8pPr marL="3149600" indent="0">
              <a:buNone/>
              <a:defRPr sz="1575" b="1"/>
            </a:lvl8pPr>
            <a:lvl9pPr marL="3599815" indent="0">
              <a:buNone/>
              <a:defRPr sz="1575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56017" y="5260078"/>
            <a:ext cx="3825976" cy="773678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C6A53-8B8B-4EF9-9D5A-8233623EB6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269F-DA5E-4E32-9B09-FF4C8CCC72F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C6A53-8B8B-4EF9-9D5A-8233623EB6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269F-DA5E-4E32-9B09-FF4C8CCC72F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C6A53-8B8B-4EF9-9D5A-8233623EB6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269F-DA5E-4E32-9B09-FF4C8CCC72F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891" y="960014"/>
            <a:ext cx="2902585" cy="3360050"/>
          </a:xfrm>
        </p:spPr>
        <p:txBody>
          <a:bodyPr anchor="b"/>
          <a:lstStyle>
            <a:lvl1pPr>
              <a:defRPr sz="315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25976" y="2073367"/>
            <a:ext cx="4556016" cy="10233485"/>
          </a:xfrm>
        </p:spPr>
        <p:txBody>
          <a:bodyPr/>
          <a:lstStyle>
            <a:lvl1pPr>
              <a:defRPr sz="3150"/>
            </a:lvl1pPr>
            <a:lvl2pPr>
              <a:defRPr sz="2755"/>
            </a:lvl2pPr>
            <a:lvl3pPr>
              <a:defRPr sz="2360"/>
            </a:lvl3pPr>
            <a:lvl4pPr>
              <a:defRPr sz="1970"/>
            </a:lvl4pPr>
            <a:lvl5pPr>
              <a:defRPr sz="1970"/>
            </a:lvl5pPr>
            <a:lvl6pPr>
              <a:defRPr sz="1970"/>
            </a:lvl6pPr>
            <a:lvl7pPr>
              <a:defRPr sz="1970"/>
            </a:lvl7pPr>
            <a:lvl8pPr>
              <a:defRPr sz="1970"/>
            </a:lvl8pPr>
            <a:lvl9pPr>
              <a:defRPr sz="197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891" y="4320064"/>
            <a:ext cx="2902585" cy="8003453"/>
          </a:xfrm>
        </p:spPr>
        <p:txBody>
          <a:bodyPr/>
          <a:lstStyle>
            <a:lvl1pPr marL="0" indent="0">
              <a:buNone/>
              <a:defRPr sz="1575"/>
            </a:lvl1pPr>
            <a:lvl2pPr marL="450215" indent="0">
              <a:buNone/>
              <a:defRPr sz="1380"/>
            </a:lvl2pPr>
            <a:lvl3pPr marL="899795" indent="0">
              <a:buNone/>
              <a:defRPr sz="1180"/>
            </a:lvl3pPr>
            <a:lvl4pPr marL="1350010" indent="0">
              <a:buNone/>
              <a:defRPr sz="985"/>
            </a:lvl4pPr>
            <a:lvl5pPr marL="1799590" indent="0">
              <a:buNone/>
              <a:defRPr sz="985"/>
            </a:lvl5pPr>
            <a:lvl6pPr marL="2249805" indent="0">
              <a:buNone/>
              <a:defRPr sz="985"/>
            </a:lvl6pPr>
            <a:lvl7pPr marL="2700020" indent="0">
              <a:buNone/>
              <a:defRPr sz="985"/>
            </a:lvl7pPr>
            <a:lvl8pPr marL="3149600" indent="0">
              <a:buNone/>
              <a:defRPr sz="985"/>
            </a:lvl8pPr>
            <a:lvl9pPr marL="3599815" indent="0">
              <a:buNone/>
              <a:defRPr sz="98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C6A53-8B8B-4EF9-9D5A-8233623EB6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269F-DA5E-4E32-9B09-FF4C8CCC72F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891" y="960014"/>
            <a:ext cx="2902585" cy="3360050"/>
          </a:xfrm>
        </p:spPr>
        <p:txBody>
          <a:bodyPr anchor="b"/>
          <a:lstStyle>
            <a:lvl1pPr>
              <a:defRPr sz="315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25976" y="2073367"/>
            <a:ext cx="4556016" cy="10233485"/>
          </a:xfrm>
        </p:spPr>
        <p:txBody>
          <a:bodyPr anchor="t"/>
          <a:lstStyle>
            <a:lvl1pPr marL="0" indent="0">
              <a:buNone/>
              <a:defRPr sz="3150"/>
            </a:lvl1pPr>
            <a:lvl2pPr marL="450215" indent="0">
              <a:buNone/>
              <a:defRPr sz="2755"/>
            </a:lvl2pPr>
            <a:lvl3pPr marL="899795" indent="0">
              <a:buNone/>
              <a:defRPr sz="2360"/>
            </a:lvl3pPr>
            <a:lvl4pPr marL="1350010" indent="0">
              <a:buNone/>
              <a:defRPr sz="1970"/>
            </a:lvl4pPr>
            <a:lvl5pPr marL="1799590" indent="0">
              <a:buNone/>
              <a:defRPr sz="1970"/>
            </a:lvl5pPr>
            <a:lvl6pPr marL="2249805" indent="0">
              <a:buNone/>
              <a:defRPr sz="1970"/>
            </a:lvl6pPr>
            <a:lvl7pPr marL="2700020" indent="0">
              <a:buNone/>
              <a:defRPr sz="1970"/>
            </a:lvl7pPr>
            <a:lvl8pPr marL="3149600" indent="0">
              <a:buNone/>
              <a:defRPr sz="1970"/>
            </a:lvl8pPr>
            <a:lvl9pPr marL="3599815" indent="0">
              <a:buNone/>
              <a:defRPr sz="197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891" y="4320064"/>
            <a:ext cx="2902585" cy="8003453"/>
          </a:xfrm>
        </p:spPr>
        <p:txBody>
          <a:bodyPr/>
          <a:lstStyle>
            <a:lvl1pPr marL="0" indent="0">
              <a:buNone/>
              <a:defRPr sz="1575"/>
            </a:lvl1pPr>
            <a:lvl2pPr marL="450215" indent="0">
              <a:buNone/>
              <a:defRPr sz="1380"/>
            </a:lvl2pPr>
            <a:lvl3pPr marL="899795" indent="0">
              <a:buNone/>
              <a:defRPr sz="1180"/>
            </a:lvl3pPr>
            <a:lvl4pPr marL="1350010" indent="0">
              <a:buNone/>
              <a:defRPr sz="985"/>
            </a:lvl4pPr>
            <a:lvl5pPr marL="1799590" indent="0">
              <a:buNone/>
              <a:defRPr sz="985"/>
            </a:lvl5pPr>
            <a:lvl6pPr marL="2249805" indent="0">
              <a:buNone/>
              <a:defRPr sz="985"/>
            </a:lvl6pPr>
            <a:lvl7pPr marL="2700020" indent="0">
              <a:buNone/>
              <a:defRPr sz="985"/>
            </a:lvl7pPr>
            <a:lvl8pPr marL="3149600" indent="0">
              <a:buNone/>
              <a:defRPr sz="985"/>
            </a:lvl8pPr>
            <a:lvl9pPr marL="3599815" indent="0">
              <a:buNone/>
              <a:defRPr sz="98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C6A53-8B8B-4EF9-9D5A-8233623EB6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269F-DA5E-4E32-9B09-FF4C8CCC72F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18718" y="766681"/>
            <a:ext cx="7762102" cy="27833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8718" y="3833390"/>
            <a:ext cx="7762102" cy="91368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8718" y="13346867"/>
            <a:ext cx="2024896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4C6A53-8B8B-4EF9-9D5A-8233623EB6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81097" y="13346867"/>
            <a:ext cx="3037344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55924" y="13346867"/>
            <a:ext cx="2024896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54269F-DA5E-4E32-9B09-FF4C8CCC72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899795" rtl="0" eaLnBrk="1" latinLnBrk="0" hangingPunct="1">
        <a:lnSpc>
          <a:spcPct val="90000"/>
        </a:lnSpc>
        <a:spcBef>
          <a:spcPct val="0"/>
        </a:spcBef>
        <a:buNone/>
        <a:defRPr sz="433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4790" indent="-224790" algn="l" defTabSz="899795" rtl="0" eaLnBrk="1" latinLnBrk="0" hangingPunct="1">
        <a:lnSpc>
          <a:spcPct val="90000"/>
        </a:lnSpc>
        <a:spcBef>
          <a:spcPts val="985"/>
        </a:spcBef>
        <a:buFont typeface="Arial" panose="020B0604020202020204" pitchFamily="34" charset="0"/>
        <a:buChar char="•"/>
        <a:defRPr sz="2755" kern="1200">
          <a:solidFill>
            <a:schemeClr val="tx1"/>
          </a:solidFill>
          <a:latin typeface="+mn-lt"/>
          <a:ea typeface="+mn-ea"/>
          <a:cs typeface="+mn-cs"/>
        </a:defRPr>
      </a:lvl1pPr>
      <a:lvl2pPr marL="675005" indent="-224790" algn="l" defTabSz="899795" rtl="0" eaLnBrk="1" latinLnBrk="0" hangingPunct="1">
        <a:lnSpc>
          <a:spcPct val="90000"/>
        </a:lnSpc>
        <a:spcBef>
          <a:spcPts val="490"/>
        </a:spcBef>
        <a:buFont typeface="Arial" panose="020B0604020202020204" pitchFamily="34" charset="0"/>
        <a:buChar char="•"/>
        <a:defRPr sz="2360" kern="1200">
          <a:solidFill>
            <a:schemeClr val="tx1"/>
          </a:solidFill>
          <a:latin typeface="+mn-lt"/>
          <a:ea typeface="+mn-ea"/>
          <a:cs typeface="+mn-cs"/>
        </a:defRPr>
      </a:lvl2pPr>
      <a:lvl3pPr marL="1125220" indent="-224790" algn="l" defTabSz="899795" rtl="0" eaLnBrk="1" latinLnBrk="0" hangingPunct="1">
        <a:lnSpc>
          <a:spcPct val="90000"/>
        </a:lnSpc>
        <a:spcBef>
          <a:spcPts val="490"/>
        </a:spcBef>
        <a:buFont typeface="Arial" panose="020B0604020202020204" pitchFamily="34" charset="0"/>
        <a:buChar char="•"/>
        <a:defRPr sz="1970" kern="1200">
          <a:solidFill>
            <a:schemeClr val="tx1"/>
          </a:solidFill>
          <a:latin typeface="+mn-lt"/>
          <a:ea typeface="+mn-ea"/>
          <a:cs typeface="+mn-cs"/>
        </a:defRPr>
      </a:lvl3pPr>
      <a:lvl4pPr marL="1574800" indent="-224790" algn="l" defTabSz="899795" rtl="0" eaLnBrk="1" latinLnBrk="0" hangingPunct="1">
        <a:lnSpc>
          <a:spcPct val="90000"/>
        </a:lnSpc>
        <a:spcBef>
          <a:spcPts val="490"/>
        </a:spcBef>
        <a:buFont typeface="Arial" panose="020B0604020202020204" pitchFamily="34" charset="0"/>
        <a:buChar char="•"/>
        <a:defRPr sz="1770" kern="1200">
          <a:solidFill>
            <a:schemeClr val="tx1"/>
          </a:solidFill>
          <a:latin typeface="+mn-lt"/>
          <a:ea typeface="+mn-ea"/>
          <a:cs typeface="+mn-cs"/>
        </a:defRPr>
      </a:lvl4pPr>
      <a:lvl5pPr marL="2025015" indent="-224790" algn="l" defTabSz="899795" rtl="0" eaLnBrk="1" latinLnBrk="0" hangingPunct="1">
        <a:lnSpc>
          <a:spcPct val="90000"/>
        </a:lnSpc>
        <a:spcBef>
          <a:spcPts val="490"/>
        </a:spcBef>
        <a:buFont typeface="Arial" panose="020B0604020202020204" pitchFamily="34" charset="0"/>
        <a:buChar char="•"/>
        <a:defRPr sz="1770" kern="1200">
          <a:solidFill>
            <a:schemeClr val="tx1"/>
          </a:solidFill>
          <a:latin typeface="+mn-lt"/>
          <a:ea typeface="+mn-ea"/>
          <a:cs typeface="+mn-cs"/>
        </a:defRPr>
      </a:lvl5pPr>
      <a:lvl6pPr marL="2474595" indent="-224790" algn="l" defTabSz="899795" rtl="0" eaLnBrk="1" latinLnBrk="0" hangingPunct="1">
        <a:lnSpc>
          <a:spcPct val="90000"/>
        </a:lnSpc>
        <a:spcBef>
          <a:spcPts val="490"/>
        </a:spcBef>
        <a:buFont typeface="Arial" panose="020B0604020202020204" pitchFamily="34" charset="0"/>
        <a:buChar char="•"/>
        <a:defRPr sz="1770" kern="1200">
          <a:solidFill>
            <a:schemeClr val="tx1"/>
          </a:solidFill>
          <a:latin typeface="+mn-lt"/>
          <a:ea typeface="+mn-ea"/>
          <a:cs typeface="+mn-cs"/>
        </a:defRPr>
      </a:lvl6pPr>
      <a:lvl7pPr marL="2924810" indent="-224790" algn="l" defTabSz="899795" rtl="0" eaLnBrk="1" latinLnBrk="0" hangingPunct="1">
        <a:lnSpc>
          <a:spcPct val="90000"/>
        </a:lnSpc>
        <a:spcBef>
          <a:spcPts val="490"/>
        </a:spcBef>
        <a:buFont typeface="Arial" panose="020B0604020202020204" pitchFamily="34" charset="0"/>
        <a:buChar char="•"/>
        <a:defRPr sz="1770" kern="1200">
          <a:solidFill>
            <a:schemeClr val="tx1"/>
          </a:solidFill>
          <a:latin typeface="+mn-lt"/>
          <a:ea typeface="+mn-ea"/>
          <a:cs typeface="+mn-cs"/>
        </a:defRPr>
      </a:lvl7pPr>
      <a:lvl8pPr marL="3375025" indent="-224790" algn="l" defTabSz="899795" rtl="0" eaLnBrk="1" latinLnBrk="0" hangingPunct="1">
        <a:lnSpc>
          <a:spcPct val="90000"/>
        </a:lnSpc>
        <a:spcBef>
          <a:spcPts val="490"/>
        </a:spcBef>
        <a:buFont typeface="Arial" panose="020B0604020202020204" pitchFamily="34" charset="0"/>
        <a:buChar char="•"/>
        <a:defRPr sz="1770" kern="1200">
          <a:solidFill>
            <a:schemeClr val="tx1"/>
          </a:solidFill>
          <a:latin typeface="+mn-lt"/>
          <a:ea typeface="+mn-ea"/>
          <a:cs typeface="+mn-cs"/>
        </a:defRPr>
      </a:lvl8pPr>
      <a:lvl9pPr marL="3824605" indent="-224790" algn="l" defTabSz="899795" rtl="0" eaLnBrk="1" latinLnBrk="0" hangingPunct="1">
        <a:lnSpc>
          <a:spcPct val="90000"/>
        </a:lnSpc>
        <a:spcBef>
          <a:spcPts val="490"/>
        </a:spcBef>
        <a:buFont typeface="Arial" panose="020B0604020202020204" pitchFamily="34" charset="0"/>
        <a:buChar char="•"/>
        <a:defRPr sz="177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99795" rtl="0" eaLnBrk="1" latinLnBrk="0" hangingPunct="1">
        <a:defRPr sz="1770" kern="1200">
          <a:solidFill>
            <a:schemeClr val="tx1"/>
          </a:solidFill>
          <a:latin typeface="+mn-lt"/>
          <a:ea typeface="+mn-ea"/>
          <a:cs typeface="+mn-cs"/>
        </a:defRPr>
      </a:lvl1pPr>
      <a:lvl2pPr marL="450215" algn="l" defTabSz="899795" rtl="0" eaLnBrk="1" latinLnBrk="0" hangingPunct="1">
        <a:defRPr sz="1770" kern="1200">
          <a:solidFill>
            <a:schemeClr val="tx1"/>
          </a:solidFill>
          <a:latin typeface="+mn-lt"/>
          <a:ea typeface="+mn-ea"/>
          <a:cs typeface="+mn-cs"/>
        </a:defRPr>
      </a:lvl2pPr>
      <a:lvl3pPr marL="899795" algn="l" defTabSz="899795" rtl="0" eaLnBrk="1" latinLnBrk="0" hangingPunct="1">
        <a:defRPr sz="1770" kern="1200">
          <a:solidFill>
            <a:schemeClr val="tx1"/>
          </a:solidFill>
          <a:latin typeface="+mn-lt"/>
          <a:ea typeface="+mn-ea"/>
          <a:cs typeface="+mn-cs"/>
        </a:defRPr>
      </a:lvl3pPr>
      <a:lvl4pPr marL="1350010" algn="l" defTabSz="899795" rtl="0" eaLnBrk="1" latinLnBrk="0" hangingPunct="1">
        <a:defRPr sz="1770" kern="1200">
          <a:solidFill>
            <a:schemeClr val="tx1"/>
          </a:solidFill>
          <a:latin typeface="+mn-lt"/>
          <a:ea typeface="+mn-ea"/>
          <a:cs typeface="+mn-cs"/>
        </a:defRPr>
      </a:lvl4pPr>
      <a:lvl5pPr marL="1799590" algn="l" defTabSz="899795" rtl="0" eaLnBrk="1" latinLnBrk="0" hangingPunct="1">
        <a:defRPr sz="1770" kern="1200">
          <a:solidFill>
            <a:schemeClr val="tx1"/>
          </a:solidFill>
          <a:latin typeface="+mn-lt"/>
          <a:ea typeface="+mn-ea"/>
          <a:cs typeface="+mn-cs"/>
        </a:defRPr>
      </a:lvl5pPr>
      <a:lvl6pPr marL="2249805" algn="l" defTabSz="899795" rtl="0" eaLnBrk="1" latinLnBrk="0" hangingPunct="1">
        <a:defRPr sz="1770" kern="1200">
          <a:solidFill>
            <a:schemeClr val="tx1"/>
          </a:solidFill>
          <a:latin typeface="+mn-lt"/>
          <a:ea typeface="+mn-ea"/>
          <a:cs typeface="+mn-cs"/>
        </a:defRPr>
      </a:lvl6pPr>
      <a:lvl7pPr marL="2700020" algn="l" defTabSz="899795" rtl="0" eaLnBrk="1" latinLnBrk="0" hangingPunct="1">
        <a:defRPr sz="1770" kern="1200">
          <a:solidFill>
            <a:schemeClr val="tx1"/>
          </a:solidFill>
          <a:latin typeface="+mn-lt"/>
          <a:ea typeface="+mn-ea"/>
          <a:cs typeface="+mn-cs"/>
        </a:defRPr>
      </a:lvl7pPr>
      <a:lvl8pPr marL="3149600" algn="l" defTabSz="899795" rtl="0" eaLnBrk="1" latinLnBrk="0" hangingPunct="1">
        <a:defRPr sz="1770" kern="1200">
          <a:solidFill>
            <a:schemeClr val="tx1"/>
          </a:solidFill>
          <a:latin typeface="+mn-lt"/>
          <a:ea typeface="+mn-ea"/>
          <a:cs typeface="+mn-cs"/>
        </a:defRPr>
      </a:lvl8pPr>
      <a:lvl9pPr marL="3599815" algn="l" defTabSz="899795" rtl="0" eaLnBrk="1" latinLnBrk="0" hangingPunct="1">
        <a:defRPr sz="177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2255" y="242918"/>
            <a:ext cx="1645527" cy="584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  <a:sym typeface="+mn-ea"/>
              </a:rPr>
              <a:t>应用场景扩展、市场需求释放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08181" y="242919"/>
            <a:ext cx="1645527" cy="584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  <a:sym typeface="+mn-ea"/>
              </a:rPr>
              <a:t>政策持续加码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72442" y="242918"/>
            <a:ext cx="1645527" cy="584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  <a:sym typeface="+mn-ea"/>
              </a:rPr>
              <a:t>既有研究</a:t>
            </a:r>
            <a:endParaRPr lang="en-US" sz="1600" b="1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pitchFamily="34" charset="-120"/>
              <a:sym typeface="+mn-ea"/>
            </a:endParaRPr>
          </a:p>
          <a:p>
            <a:pPr algn="ctr"/>
            <a:r>
              <a:rPr lang="en-US" sz="1600" b="1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系统性缺乏</a:t>
            </a:r>
            <a:endParaRPr lang="en-US" sz="1600" b="1" dirty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pitchFamily="34" charset="-120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4102676" y="1125899"/>
            <a:ext cx="1253067" cy="37253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演化背景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28270" y="491490"/>
            <a:ext cx="464820" cy="14979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背景驱动视角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69290" y="170180"/>
            <a:ext cx="8144510" cy="2277110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127635" y="4660265"/>
            <a:ext cx="465455" cy="188150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生成与维持视角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203" name="直接箭头连接符 202"/>
          <p:cNvCxnSpPr>
            <a:stCxn id="28" idx="2"/>
            <a:endCxn id="56" idx="0"/>
          </p:cNvCxnSpPr>
          <p:nvPr/>
        </p:nvCxnSpPr>
        <p:spPr>
          <a:xfrm>
            <a:off x="360957" y="1989649"/>
            <a:ext cx="0" cy="267081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连接符: 肘形 209"/>
          <p:cNvCxnSpPr>
            <a:stCxn id="4" idx="2"/>
            <a:endCxn id="8" idx="0"/>
          </p:cNvCxnSpPr>
          <p:nvPr/>
        </p:nvCxnSpPr>
        <p:spPr>
          <a:xfrm rot="16200000" flipH="1">
            <a:off x="3252727" y="-350589"/>
            <a:ext cx="298775" cy="2654191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连接符: 肘形 211"/>
          <p:cNvCxnSpPr>
            <a:stCxn id="5" idx="2"/>
            <a:endCxn id="8" idx="0"/>
          </p:cNvCxnSpPr>
          <p:nvPr/>
        </p:nvCxnSpPr>
        <p:spPr>
          <a:xfrm rot="5400000">
            <a:off x="4580685" y="975645"/>
            <a:ext cx="298774" cy="1735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连接符: 肘形 213"/>
          <p:cNvCxnSpPr>
            <a:stCxn id="6" idx="2"/>
            <a:endCxn id="8" idx="0"/>
          </p:cNvCxnSpPr>
          <p:nvPr/>
        </p:nvCxnSpPr>
        <p:spPr>
          <a:xfrm rot="5400000">
            <a:off x="5912821" y="-356493"/>
            <a:ext cx="298775" cy="2665996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连接符: 肘形 215"/>
          <p:cNvCxnSpPr>
            <a:stCxn id="8" idx="2"/>
            <a:endCxn id="10" idx="0"/>
          </p:cNvCxnSpPr>
          <p:nvPr/>
        </p:nvCxnSpPr>
        <p:spPr>
          <a:xfrm rot="5400000">
            <a:off x="3071760" y="225680"/>
            <a:ext cx="384698" cy="293019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连接符: 肘形 217"/>
          <p:cNvCxnSpPr>
            <a:stCxn id="8" idx="2"/>
            <a:endCxn id="13" idx="0"/>
          </p:cNvCxnSpPr>
          <p:nvPr/>
        </p:nvCxnSpPr>
        <p:spPr>
          <a:xfrm rot="5400000">
            <a:off x="4054306" y="1201448"/>
            <a:ext cx="377921" cy="97188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连接符: 肘形 219"/>
          <p:cNvCxnSpPr>
            <a:stCxn id="8" idx="2"/>
            <a:endCxn id="9" idx="0"/>
          </p:cNvCxnSpPr>
          <p:nvPr/>
        </p:nvCxnSpPr>
        <p:spPr>
          <a:xfrm rot="16200000" flipH="1">
            <a:off x="5035396" y="1192234"/>
            <a:ext cx="374958" cy="987342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连接符: 肘形 221"/>
          <p:cNvCxnSpPr>
            <a:stCxn id="8" idx="2"/>
            <a:endCxn id="12" idx="0"/>
          </p:cNvCxnSpPr>
          <p:nvPr/>
        </p:nvCxnSpPr>
        <p:spPr>
          <a:xfrm rot="16200000" flipH="1">
            <a:off x="6020267" y="207369"/>
            <a:ext cx="363531" cy="2945644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2" name="箭头: 下 231"/>
          <p:cNvSpPr/>
          <p:nvPr/>
        </p:nvSpPr>
        <p:spPr>
          <a:xfrm>
            <a:off x="4303415" y="2486607"/>
            <a:ext cx="643634" cy="252379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文本框 83"/>
          <p:cNvSpPr txBox="1"/>
          <p:nvPr/>
        </p:nvSpPr>
        <p:spPr>
          <a:xfrm>
            <a:off x="1236980" y="1883410"/>
            <a:ext cx="1151255" cy="441960"/>
          </a:xfrm>
          <a:prstGeom prst="rect">
            <a:avLst/>
          </a:prstGeom>
          <a:noFill/>
          <a:ln w="12700"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noAutofit/>
          </a:bodyPr>
          <a:p>
            <a:pPr marL="0" indent="0" algn="ctr">
              <a:buNone/>
            </a:pPr>
            <a:r>
              <a:rPr lang="en-US" sz="1200" dirty="0">
                <a:ln>
                  <a:noFill/>
                </a:ln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  <a:sym typeface="+mn-ea"/>
              </a:rPr>
              <a:t>技术要素</a:t>
            </a:r>
            <a:endParaRPr lang="en-US" sz="1200" dirty="0">
              <a:ln>
                <a:noFill/>
              </a:ln>
            </a:endParaRPr>
          </a:p>
          <a:p>
            <a:pPr marL="0" indent="0" algn="ctr">
              <a:buNone/>
            </a:pPr>
            <a:r>
              <a:rPr lang="en-US" sz="1200" dirty="0">
                <a:ln>
                  <a:noFill/>
                </a:ln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  <a:sym typeface="+mn-ea"/>
              </a:rPr>
              <a:t>持续进入</a:t>
            </a:r>
            <a:endParaRPr lang="en-US" altLang="en-US" sz="1200" dirty="0">
              <a:ln>
                <a:noFill/>
              </a:ln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pitchFamily="34" charset="-120"/>
              <a:sym typeface="+mn-ea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3175635" y="1883410"/>
            <a:ext cx="1151255" cy="441960"/>
          </a:xfrm>
          <a:prstGeom prst="rect">
            <a:avLst/>
          </a:prstGeom>
          <a:noFill/>
          <a:ln w="12700"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noAutofit/>
          </a:bodyPr>
          <a:p>
            <a:pPr marL="0" indent="0" algn="ctr">
              <a:buNone/>
            </a:pPr>
            <a:r>
              <a:rPr lang="en-US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  <a:sym typeface="+mn-ea"/>
              </a:rPr>
              <a:t>新关系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  <a:sym typeface="+mn-ea"/>
              </a:rPr>
              <a:t>不断生成</a:t>
            </a:r>
            <a:endParaRPr lang="en-US" altLang="en-US" sz="1200" dirty="0">
              <a:ln>
                <a:noFill/>
              </a:ln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pitchFamily="34" charset="-120"/>
              <a:sym typeface="+mn-ea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5151120" y="1883410"/>
            <a:ext cx="1151255" cy="441960"/>
          </a:xfrm>
          <a:prstGeom prst="rect">
            <a:avLst/>
          </a:prstGeom>
          <a:noFill/>
          <a:ln w="12700"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noAutofit/>
          </a:bodyPr>
          <a:p>
            <a:pPr marL="0" indent="0" algn="ctr">
              <a:buNone/>
            </a:pPr>
            <a:r>
              <a:rPr lang="en-US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  <a:sym typeface="+mn-ea"/>
              </a:rPr>
              <a:t>既有关系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  <a:sym typeface="+mn-ea"/>
              </a:rPr>
              <a:t>延续与强化</a:t>
            </a:r>
            <a:endParaRPr lang="en-US" altLang="en-US" sz="1200" dirty="0">
              <a:ln>
                <a:noFill/>
              </a:ln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pitchFamily="34" charset="-120"/>
              <a:sym typeface="+mn-ea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7120890" y="1883410"/>
            <a:ext cx="1151255" cy="441960"/>
          </a:xfrm>
          <a:prstGeom prst="rect">
            <a:avLst/>
          </a:prstGeom>
          <a:noFill/>
          <a:ln w="12700"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noAutofit/>
          </a:bodyPr>
          <a:p>
            <a:pPr marL="0" indent="0" algn="ctr">
              <a:buNone/>
            </a:pPr>
            <a:r>
              <a:rPr lang="en-US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  <a:sym typeface="+mn-ea"/>
              </a:rPr>
              <a:t>技术组合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  <a:sym typeface="+mn-ea"/>
              </a:rPr>
              <a:t>持续重组</a:t>
            </a:r>
            <a:endParaRPr lang="en-US" altLang="en-US" sz="1200" dirty="0">
              <a:ln>
                <a:noFill/>
              </a:ln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pitchFamily="34" charset="-120"/>
              <a:sym typeface="+mn-ea"/>
            </a:endParaRPr>
          </a:p>
        </p:txBody>
      </p:sp>
      <p:grpSp>
        <p:nvGrpSpPr>
          <p:cNvPr id="152" name="组合 151"/>
          <p:cNvGrpSpPr/>
          <p:nvPr/>
        </p:nvGrpSpPr>
        <p:grpSpPr>
          <a:xfrm>
            <a:off x="668655" y="2797810"/>
            <a:ext cx="8145145" cy="5506085"/>
            <a:chOff x="1038" y="4871"/>
            <a:chExt cx="12827" cy="8671"/>
          </a:xfrm>
        </p:grpSpPr>
        <p:grpSp>
          <p:nvGrpSpPr>
            <p:cNvPr id="99" name="组合 98"/>
            <p:cNvGrpSpPr/>
            <p:nvPr/>
          </p:nvGrpSpPr>
          <p:grpSpPr>
            <a:xfrm>
              <a:off x="1038" y="4871"/>
              <a:ext cx="4124" cy="8670"/>
              <a:chOff x="855" y="5318"/>
              <a:chExt cx="4110" cy="8670"/>
            </a:xfrm>
          </p:grpSpPr>
          <p:sp>
            <p:nvSpPr>
              <p:cNvPr id="71" name="矩形: 圆角 70"/>
              <p:cNvSpPr/>
              <p:nvPr/>
            </p:nvSpPr>
            <p:spPr>
              <a:xfrm rot="5400000">
                <a:off x="2520" y="8216"/>
                <a:ext cx="654" cy="2526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zh-CN" altLang="en-US" sz="1600" b="1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网络结构机制</a:t>
                </a:r>
                <a:endParaRPr lang="zh-CN" altLang="en-US" sz="16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89" name="矩形 88"/>
              <p:cNvSpPr/>
              <p:nvPr/>
            </p:nvSpPr>
            <p:spPr>
              <a:xfrm rot="5400000">
                <a:off x="-1425" y="7598"/>
                <a:ext cx="8671" cy="411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" name="左大括号 1"/>
              <p:cNvSpPr/>
              <p:nvPr/>
            </p:nvSpPr>
            <p:spPr>
              <a:xfrm rot="16200000">
                <a:off x="2595" y="11236"/>
                <a:ext cx="466" cy="3156"/>
              </a:xfrm>
              <a:prstGeom prst="leftBrace">
                <a:avLst>
                  <a:gd name="adj1" fmla="val 8333"/>
                  <a:gd name="adj2" fmla="val 50000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矩形 100"/>
              <p:cNvSpPr/>
              <p:nvPr/>
            </p:nvSpPr>
            <p:spPr>
              <a:xfrm rot="5400000">
                <a:off x="2668" y="4439"/>
                <a:ext cx="506" cy="2603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en-US" sz="1600" b="1" dirty="0">
                    <a:solidFill>
                      <a:srgbClr val="333333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  <a:sym typeface="+mn-ea"/>
                  </a:rPr>
                  <a:t>关系生成层面</a:t>
                </a:r>
                <a:endParaRPr lang="en-US" altLang="zh-CN" sz="16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" name="左大括号 2"/>
              <p:cNvSpPr/>
              <p:nvPr/>
            </p:nvSpPr>
            <p:spPr>
              <a:xfrm rot="5400000">
                <a:off x="2660" y="4809"/>
                <a:ext cx="506" cy="3110"/>
              </a:xfrm>
              <a:prstGeom prst="leftBrac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矩形 90"/>
              <p:cNvSpPr/>
              <p:nvPr/>
            </p:nvSpPr>
            <p:spPr>
              <a:xfrm rot="5400000">
                <a:off x="2609" y="12161"/>
                <a:ext cx="506" cy="2603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en-US" sz="1600" b="1" dirty="0">
                    <a:solidFill>
                      <a:srgbClr val="333333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  <a:sym typeface="+mn-ea"/>
                  </a:rPr>
                  <a:t>关系</a:t>
                </a:r>
                <a:r>
                  <a:rPr lang="zh-CN" altLang="en-US" sz="1600" b="1" dirty="0">
                    <a:solidFill>
                      <a:srgbClr val="333333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  <a:sym typeface="+mn-ea"/>
                  </a:rPr>
                  <a:t>维持</a:t>
                </a:r>
                <a:r>
                  <a:rPr lang="en-US" sz="1600" b="1" dirty="0">
                    <a:solidFill>
                      <a:srgbClr val="333333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  <a:sym typeface="+mn-ea"/>
                  </a:rPr>
                  <a:t>层面</a:t>
                </a:r>
                <a:endParaRPr lang="en-US" altLang="zh-CN" sz="16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grpSp>
            <p:nvGrpSpPr>
              <p:cNvPr id="94" name="组合 93"/>
              <p:cNvGrpSpPr/>
              <p:nvPr/>
            </p:nvGrpSpPr>
            <p:grpSpPr>
              <a:xfrm>
                <a:off x="1053" y="6729"/>
                <a:ext cx="3721" cy="2062"/>
                <a:chOff x="1053" y="6729"/>
                <a:chExt cx="3721" cy="2062"/>
              </a:xfrm>
            </p:grpSpPr>
            <p:sp>
              <p:nvSpPr>
                <p:cNvPr id="70" name="矩形 69"/>
                <p:cNvSpPr/>
                <p:nvPr/>
              </p:nvSpPr>
              <p:spPr>
                <a:xfrm rot="5400000">
                  <a:off x="536" y="7246"/>
                  <a:ext cx="2063" cy="1029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30000"/>
                    </a:lnSpc>
                  </a:pPr>
                  <a:endParaRPr lang="en-US" altLang="zh-CN" sz="1600" dirty="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2" name="矩形 91"/>
                <p:cNvSpPr/>
                <p:nvPr/>
              </p:nvSpPr>
              <p:spPr>
                <a:xfrm rot="5400000">
                  <a:off x="1882" y="7246"/>
                  <a:ext cx="2063" cy="1029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30000"/>
                    </a:lnSpc>
                  </a:pPr>
                  <a:endParaRPr lang="en-US" altLang="zh-CN" sz="1600" dirty="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3" name="矩形 92"/>
                <p:cNvSpPr/>
                <p:nvPr/>
              </p:nvSpPr>
              <p:spPr>
                <a:xfrm rot="5400000">
                  <a:off x="3229" y="7246"/>
                  <a:ext cx="2063" cy="1029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30000"/>
                    </a:lnSpc>
                  </a:pPr>
                  <a:endParaRPr lang="en-US" altLang="zh-CN" sz="1600" dirty="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95" name="组合 94"/>
              <p:cNvGrpSpPr/>
              <p:nvPr/>
            </p:nvGrpSpPr>
            <p:grpSpPr>
              <a:xfrm>
                <a:off x="1053" y="10318"/>
                <a:ext cx="3721" cy="2062"/>
                <a:chOff x="1053" y="6729"/>
                <a:chExt cx="3721" cy="2062"/>
              </a:xfrm>
            </p:grpSpPr>
            <p:sp>
              <p:nvSpPr>
                <p:cNvPr id="96" name="矩形 95"/>
                <p:cNvSpPr/>
                <p:nvPr/>
              </p:nvSpPr>
              <p:spPr>
                <a:xfrm rot="5400000">
                  <a:off x="536" y="7246"/>
                  <a:ext cx="2063" cy="1029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30000"/>
                    </a:lnSpc>
                  </a:pPr>
                  <a:endParaRPr lang="en-US" altLang="zh-CN" sz="1600" dirty="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7" name="矩形 96"/>
                <p:cNvSpPr/>
                <p:nvPr/>
              </p:nvSpPr>
              <p:spPr>
                <a:xfrm rot="5400000">
                  <a:off x="1882" y="7246"/>
                  <a:ext cx="2063" cy="1029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30000"/>
                    </a:lnSpc>
                  </a:pPr>
                  <a:endParaRPr lang="en-US" altLang="zh-CN" sz="1600" dirty="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8" name="矩形 97"/>
                <p:cNvSpPr/>
                <p:nvPr/>
              </p:nvSpPr>
              <p:spPr>
                <a:xfrm rot="5400000">
                  <a:off x="3229" y="7246"/>
                  <a:ext cx="2063" cy="1029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30000"/>
                    </a:lnSpc>
                  </a:pPr>
                  <a:endParaRPr lang="en-US" altLang="zh-CN" sz="1600" dirty="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102" name="组合 101"/>
            <p:cNvGrpSpPr/>
            <p:nvPr/>
          </p:nvGrpSpPr>
          <p:grpSpPr>
            <a:xfrm>
              <a:off x="5389" y="4871"/>
              <a:ext cx="4124" cy="8671"/>
              <a:chOff x="856" y="5318"/>
              <a:chExt cx="4110" cy="8671"/>
            </a:xfrm>
          </p:grpSpPr>
          <p:sp>
            <p:nvSpPr>
              <p:cNvPr id="103" name="矩形: 圆角 70"/>
              <p:cNvSpPr/>
              <p:nvPr/>
            </p:nvSpPr>
            <p:spPr>
              <a:xfrm rot="5400000">
                <a:off x="2520" y="8216"/>
                <a:ext cx="654" cy="2526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zh-CN" altLang="en-US" sz="1600" b="1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节点能力机</a:t>
                </a:r>
                <a:r>
                  <a:rPr lang="zh-CN" altLang="en-US" sz="1600" b="1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制</a:t>
                </a:r>
                <a:endParaRPr lang="zh-CN" altLang="en-US" sz="16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04" name="矩形 103"/>
              <p:cNvSpPr/>
              <p:nvPr/>
            </p:nvSpPr>
            <p:spPr>
              <a:xfrm rot="5400000">
                <a:off x="-1425" y="7598"/>
                <a:ext cx="8671" cy="411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左大括号 104"/>
              <p:cNvSpPr/>
              <p:nvPr/>
            </p:nvSpPr>
            <p:spPr>
              <a:xfrm rot="16200000">
                <a:off x="2595" y="11236"/>
                <a:ext cx="466" cy="3156"/>
              </a:xfrm>
              <a:prstGeom prst="leftBrace">
                <a:avLst>
                  <a:gd name="adj1" fmla="val 8333"/>
                  <a:gd name="adj2" fmla="val 50000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矩形 105"/>
              <p:cNvSpPr/>
              <p:nvPr/>
            </p:nvSpPr>
            <p:spPr>
              <a:xfrm rot="5400000">
                <a:off x="2668" y="4439"/>
                <a:ext cx="506" cy="2603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en-US" sz="1600" b="1" dirty="0">
                    <a:solidFill>
                      <a:srgbClr val="333333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  <a:sym typeface="+mn-ea"/>
                  </a:rPr>
                  <a:t>关系生成层面</a:t>
                </a:r>
                <a:endParaRPr lang="en-US" altLang="zh-CN" sz="16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07" name="左大括号 106"/>
              <p:cNvSpPr/>
              <p:nvPr/>
            </p:nvSpPr>
            <p:spPr>
              <a:xfrm rot="5400000">
                <a:off x="2660" y="4809"/>
                <a:ext cx="506" cy="3110"/>
              </a:xfrm>
              <a:prstGeom prst="leftBrac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矩形 107"/>
              <p:cNvSpPr/>
              <p:nvPr/>
            </p:nvSpPr>
            <p:spPr>
              <a:xfrm rot="5400000">
                <a:off x="2609" y="12161"/>
                <a:ext cx="506" cy="2603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en-US" sz="1600" b="1" dirty="0">
                    <a:solidFill>
                      <a:srgbClr val="333333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  <a:sym typeface="+mn-ea"/>
                  </a:rPr>
                  <a:t>关系</a:t>
                </a:r>
                <a:r>
                  <a:rPr lang="zh-CN" altLang="en-US" sz="1600" b="1" dirty="0">
                    <a:solidFill>
                      <a:srgbClr val="333333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  <a:sym typeface="+mn-ea"/>
                  </a:rPr>
                  <a:t>维持</a:t>
                </a:r>
                <a:r>
                  <a:rPr lang="en-US" sz="1600" b="1" dirty="0">
                    <a:solidFill>
                      <a:srgbClr val="333333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  <a:sym typeface="+mn-ea"/>
                  </a:rPr>
                  <a:t>层面</a:t>
                </a:r>
                <a:endParaRPr lang="en-US" altLang="zh-CN" sz="16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grpSp>
            <p:nvGrpSpPr>
              <p:cNvPr id="109" name="组合 108"/>
              <p:cNvGrpSpPr/>
              <p:nvPr/>
            </p:nvGrpSpPr>
            <p:grpSpPr>
              <a:xfrm>
                <a:off x="1053" y="6729"/>
                <a:ext cx="3721" cy="2062"/>
                <a:chOff x="1053" y="6729"/>
                <a:chExt cx="3721" cy="2062"/>
              </a:xfrm>
            </p:grpSpPr>
            <p:sp>
              <p:nvSpPr>
                <p:cNvPr id="110" name="矩形 109"/>
                <p:cNvSpPr/>
                <p:nvPr/>
              </p:nvSpPr>
              <p:spPr>
                <a:xfrm rot="5400000">
                  <a:off x="536" y="7246"/>
                  <a:ext cx="2063" cy="1029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30000"/>
                    </a:lnSpc>
                  </a:pPr>
                  <a:endParaRPr lang="en-US" altLang="zh-CN" sz="1600" dirty="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1" name="矩形 110"/>
                <p:cNvSpPr/>
                <p:nvPr/>
              </p:nvSpPr>
              <p:spPr>
                <a:xfrm rot="5400000">
                  <a:off x="1882" y="7246"/>
                  <a:ext cx="2063" cy="1029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30000"/>
                    </a:lnSpc>
                  </a:pPr>
                  <a:endParaRPr lang="en-US" altLang="zh-CN" sz="1600" dirty="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2" name="矩形 111"/>
                <p:cNvSpPr/>
                <p:nvPr/>
              </p:nvSpPr>
              <p:spPr>
                <a:xfrm rot="5400000">
                  <a:off x="3229" y="7246"/>
                  <a:ext cx="2063" cy="1029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30000"/>
                    </a:lnSpc>
                  </a:pPr>
                  <a:endParaRPr lang="en-US" altLang="zh-CN" sz="1600" dirty="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13" name="组合 112"/>
              <p:cNvGrpSpPr/>
              <p:nvPr/>
            </p:nvGrpSpPr>
            <p:grpSpPr>
              <a:xfrm>
                <a:off x="1053" y="10318"/>
                <a:ext cx="3721" cy="2062"/>
                <a:chOff x="1053" y="6729"/>
                <a:chExt cx="3721" cy="2062"/>
              </a:xfrm>
            </p:grpSpPr>
            <p:sp>
              <p:nvSpPr>
                <p:cNvPr id="114" name="矩形 113"/>
                <p:cNvSpPr/>
                <p:nvPr/>
              </p:nvSpPr>
              <p:spPr>
                <a:xfrm rot="5400000">
                  <a:off x="536" y="7246"/>
                  <a:ext cx="2063" cy="1029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30000"/>
                    </a:lnSpc>
                  </a:pPr>
                  <a:endParaRPr lang="en-US" altLang="zh-CN" sz="1600" dirty="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5" name="矩形 114"/>
                <p:cNvSpPr/>
                <p:nvPr/>
              </p:nvSpPr>
              <p:spPr>
                <a:xfrm rot="5400000">
                  <a:off x="1882" y="7246"/>
                  <a:ext cx="2063" cy="1029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30000"/>
                    </a:lnSpc>
                  </a:pPr>
                  <a:endParaRPr lang="en-US" altLang="zh-CN" sz="1600" dirty="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6" name="矩形 115"/>
                <p:cNvSpPr/>
                <p:nvPr/>
              </p:nvSpPr>
              <p:spPr>
                <a:xfrm rot="5400000">
                  <a:off x="3229" y="7246"/>
                  <a:ext cx="2063" cy="1029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30000"/>
                    </a:lnSpc>
                  </a:pPr>
                  <a:endParaRPr lang="en-US" altLang="zh-CN" sz="1600" dirty="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117" name="组合 116"/>
            <p:cNvGrpSpPr/>
            <p:nvPr/>
          </p:nvGrpSpPr>
          <p:grpSpPr>
            <a:xfrm>
              <a:off x="9741" y="4871"/>
              <a:ext cx="4124" cy="8670"/>
              <a:chOff x="855" y="5318"/>
              <a:chExt cx="4110" cy="8670"/>
            </a:xfrm>
          </p:grpSpPr>
          <p:sp>
            <p:nvSpPr>
              <p:cNvPr id="118" name="矩形: 圆角 70"/>
              <p:cNvSpPr/>
              <p:nvPr/>
            </p:nvSpPr>
            <p:spPr>
              <a:xfrm rot="5400000">
                <a:off x="2520" y="8216"/>
                <a:ext cx="654" cy="2526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zh-CN" altLang="en-US" sz="1600" b="1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关系基础机制</a:t>
                </a:r>
                <a:endParaRPr lang="zh-CN" altLang="en-US" sz="16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19" name="矩形 118"/>
              <p:cNvSpPr/>
              <p:nvPr/>
            </p:nvSpPr>
            <p:spPr>
              <a:xfrm rot="5400000">
                <a:off x="-1425" y="7598"/>
                <a:ext cx="8671" cy="411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左大括号 119"/>
              <p:cNvSpPr/>
              <p:nvPr/>
            </p:nvSpPr>
            <p:spPr>
              <a:xfrm rot="16200000">
                <a:off x="2595" y="11236"/>
                <a:ext cx="466" cy="3156"/>
              </a:xfrm>
              <a:prstGeom prst="leftBrace">
                <a:avLst>
                  <a:gd name="adj1" fmla="val 8333"/>
                  <a:gd name="adj2" fmla="val 50000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矩形 120"/>
              <p:cNvSpPr/>
              <p:nvPr/>
            </p:nvSpPr>
            <p:spPr>
              <a:xfrm rot="5400000">
                <a:off x="2668" y="4439"/>
                <a:ext cx="506" cy="2603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en-US" sz="1600" b="1" dirty="0">
                    <a:solidFill>
                      <a:srgbClr val="333333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  <a:sym typeface="+mn-ea"/>
                  </a:rPr>
                  <a:t>关系生成层面</a:t>
                </a:r>
                <a:endParaRPr lang="en-US" altLang="zh-CN" sz="16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2" name="左大括号 121"/>
              <p:cNvSpPr/>
              <p:nvPr/>
            </p:nvSpPr>
            <p:spPr>
              <a:xfrm rot="5400000">
                <a:off x="2660" y="4809"/>
                <a:ext cx="506" cy="3110"/>
              </a:xfrm>
              <a:prstGeom prst="leftBrac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矩形 122"/>
              <p:cNvSpPr/>
              <p:nvPr/>
            </p:nvSpPr>
            <p:spPr>
              <a:xfrm rot="5400000">
                <a:off x="2609" y="12161"/>
                <a:ext cx="506" cy="2603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en-US" sz="1600" b="1" dirty="0">
                    <a:solidFill>
                      <a:srgbClr val="333333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  <a:sym typeface="+mn-ea"/>
                  </a:rPr>
                  <a:t>关系</a:t>
                </a:r>
                <a:r>
                  <a:rPr lang="zh-CN" altLang="en-US" sz="1600" b="1" dirty="0">
                    <a:solidFill>
                      <a:srgbClr val="333333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  <a:sym typeface="+mn-ea"/>
                  </a:rPr>
                  <a:t>维持</a:t>
                </a:r>
                <a:r>
                  <a:rPr lang="en-US" sz="1600" b="1" dirty="0">
                    <a:solidFill>
                      <a:srgbClr val="333333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pitchFamily="34" charset="-120"/>
                    <a:sym typeface="+mn-ea"/>
                  </a:rPr>
                  <a:t>层面</a:t>
                </a:r>
                <a:endParaRPr lang="en-US" altLang="zh-CN" sz="16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grpSp>
            <p:nvGrpSpPr>
              <p:cNvPr id="124" name="组合 123"/>
              <p:cNvGrpSpPr/>
              <p:nvPr/>
            </p:nvGrpSpPr>
            <p:grpSpPr>
              <a:xfrm>
                <a:off x="1053" y="6729"/>
                <a:ext cx="3721" cy="2062"/>
                <a:chOff x="1053" y="6729"/>
                <a:chExt cx="3721" cy="2062"/>
              </a:xfrm>
            </p:grpSpPr>
            <p:sp>
              <p:nvSpPr>
                <p:cNvPr id="125" name="矩形 124"/>
                <p:cNvSpPr/>
                <p:nvPr/>
              </p:nvSpPr>
              <p:spPr>
                <a:xfrm rot="5400000">
                  <a:off x="536" y="7246"/>
                  <a:ext cx="2063" cy="1029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30000"/>
                    </a:lnSpc>
                  </a:pPr>
                  <a:endParaRPr lang="en-US" altLang="zh-CN" sz="1600" dirty="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6" name="矩形 125"/>
                <p:cNvSpPr/>
                <p:nvPr/>
              </p:nvSpPr>
              <p:spPr>
                <a:xfrm rot="5400000">
                  <a:off x="1882" y="7246"/>
                  <a:ext cx="2063" cy="1029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30000"/>
                    </a:lnSpc>
                  </a:pPr>
                  <a:endParaRPr lang="en-US" altLang="zh-CN" sz="1600" dirty="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7" name="矩形 126"/>
                <p:cNvSpPr/>
                <p:nvPr/>
              </p:nvSpPr>
              <p:spPr>
                <a:xfrm rot="5400000">
                  <a:off x="3229" y="7246"/>
                  <a:ext cx="2063" cy="1029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30000"/>
                    </a:lnSpc>
                  </a:pPr>
                  <a:endParaRPr lang="en-US" altLang="zh-CN" sz="1600" dirty="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28" name="组合 127"/>
              <p:cNvGrpSpPr/>
              <p:nvPr/>
            </p:nvGrpSpPr>
            <p:grpSpPr>
              <a:xfrm>
                <a:off x="1053" y="10318"/>
                <a:ext cx="3721" cy="2062"/>
                <a:chOff x="1053" y="6729"/>
                <a:chExt cx="3721" cy="2062"/>
              </a:xfrm>
            </p:grpSpPr>
            <p:sp>
              <p:nvSpPr>
                <p:cNvPr id="129" name="矩形 128"/>
                <p:cNvSpPr/>
                <p:nvPr/>
              </p:nvSpPr>
              <p:spPr>
                <a:xfrm rot="5400000">
                  <a:off x="536" y="7246"/>
                  <a:ext cx="2063" cy="1029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30000"/>
                    </a:lnSpc>
                  </a:pPr>
                  <a:endParaRPr lang="en-US" altLang="zh-CN" sz="1600" dirty="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0" name="矩形 129"/>
                <p:cNvSpPr/>
                <p:nvPr/>
              </p:nvSpPr>
              <p:spPr>
                <a:xfrm rot="5400000">
                  <a:off x="1882" y="7246"/>
                  <a:ext cx="2063" cy="1029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30000"/>
                    </a:lnSpc>
                  </a:pPr>
                  <a:endParaRPr lang="en-US" altLang="zh-CN" sz="1600" dirty="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1" name="矩形 130"/>
                <p:cNvSpPr/>
                <p:nvPr/>
              </p:nvSpPr>
              <p:spPr>
                <a:xfrm rot="5400000">
                  <a:off x="3229" y="7246"/>
                  <a:ext cx="2063" cy="1029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30000"/>
                    </a:lnSpc>
                  </a:pPr>
                  <a:endParaRPr lang="en-US" altLang="zh-CN" sz="1600" dirty="0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134" name="文本框 133"/>
            <p:cNvSpPr txBox="1"/>
            <p:nvPr/>
          </p:nvSpPr>
          <p:spPr>
            <a:xfrm>
              <a:off x="1232" y="6292"/>
              <a:ext cx="1031" cy="205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just"/>
              <a:r>
                <a:rPr lang="zh-CN" altLang="en-US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基线连边倾向</a:t>
              </a:r>
              <a:r>
                <a:rPr lang="en-US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：</a:t>
              </a:r>
              <a:r>
                <a:rPr lang="zh-CN" altLang="en-US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技术关联</a:t>
              </a:r>
              <a:r>
                <a:rPr lang="zh-CN" altLang="en-US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于新联系形成</a:t>
              </a:r>
              <a:endParaRPr lang="zh-CN" altLang="en-US" sz="1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endParaRPr lang="zh-CN" altLang="en-US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35" name="文本框 134"/>
            <p:cNvSpPr txBox="1"/>
            <p:nvPr/>
          </p:nvSpPr>
          <p:spPr>
            <a:xfrm>
              <a:off x="2592" y="6293"/>
              <a:ext cx="1169" cy="205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zh-CN" altLang="en-US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pitchFamily="34" charset="-120"/>
                  <a:sym typeface="+mn-ea"/>
                </a:rPr>
                <a:t>局部闭合效应</a:t>
              </a:r>
              <a:r>
                <a:rPr lang="en-US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pitchFamily="34" charset="-120"/>
                  <a:sym typeface="+mn-ea"/>
                </a:rPr>
                <a:t>：</a:t>
              </a:r>
              <a:r>
                <a:rPr lang="zh-CN" altLang="en-US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pitchFamily="34" charset="-120"/>
                </a:rPr>
                <a:t>闭合倾向</a:t>
              </a:r>
              <a:r>
                <a:rPr lang="zh-CN" altLang="en-US" sz="12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于新联系形成</a:t>
              </a:r>
              <a:endParaRPr lang="zh-CN" altLang="en-US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36" name="文本框 135"/>
            <p:cNvSpPr txBox="1"/>
            <p:nvPr/>
          </p:nvSpPr>
          <p:spPr>
            <a:xfrm>
              <a:off x="3941" y="6282"/>
              <a:ext cx="1031" cy="205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indent="0" algn="l">
                <a:buSzPct val="100000"/>
                <a:buNone/>
              </a:pPr>
              <a:r>
                <a:rPr lang="zh-CN" altLang="en-US" sz="12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团簇扩展倾向：</a:t>
              </a:r>
              <a:r>
                <a:rPr lang="zh-CN" altLang="en-US" sz="12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团簇扩展</a:t>
              </a:r>
              <a:r>
                <a:rPr lang="zh-CN" altLang="en-US" sz="12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于新联系形成</a:t>
              </a:r>
              <a:endParaRPr lang="en-US" altLang="zh-CN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37" name="文本框 136"/>
            <p:cNvSpPr txBox="1"/>
            <p:nvPr/>
          </p:nvSpPr>
          <p:spPr>
            <a:xfrm>
              <a:off x="5598" y="6293"/>
              <a:ext cx="1031" cy="205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just"/>
              <a:r>
                <a:rPr lang="zh-CN" altLang="en-US" sz="12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技术邻近性：知识基础于新关系形成</a:t>
              </a:r>
              <a:endParaRPr lang="zh-CN" altLang="en-US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38" name="文本框 137"/>
            <p:cNvSpPr txBox="1"/>
            <p:nvPr/>
          </p:nvSpPr>
          <p:spPr>
            <a:xfrm>
              <a:off x="6944" y="6293"/>
              <a:ext cx="1031" cy="205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just"/>
              <a:r>
                <a:rPr lang="zh-CN" altLang="en-US" sz="12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历史关联基础：既往共现的新联系形成</a:t>
              </a:r>
              <a:endParaRPr lang="zh-CN" altLang="en-US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39" name="文本框 138"/>
            <p:cNvSpPr txBox="1"/>
            <p:nvPr/>
          </p:nvSpPr>
          <p:spPr>
            <a:xfrm>
              <a:off x="8291" y="6293"/>
              <a:ext cx="1031" cy="205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just"/>
              <a:r>
                <a:rPr lang="zh-CN" altLang="en-US" sz="12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路径依赖特征：路劲依赖于新关系形成</a:t>
              </a:r>
              <a:endParaRPr lang="zh-CN" altLang="en-US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algn="just"/>
              <a:endParaRPr lang="zh-CN" altLang="en-US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40" name="文本框 139"/>
            <p:cNvSpPr txBox="1"/>
            <p:nvPr/>
          </p:nvSpPr>
          <p:spPr>
            <a:xfrm>
              <a:off x="9951" y="6293"/>
              <a:ext cx="1031" cy="205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just"/>
              <a:r>
                <a:rPr lang="zh-CN" altLang="en-US" sz="12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滞后中心性：核心技术于新关系形成</a:t>
              </a:r>
              <a:endParaRPr lang="zh-CN" altLang="en-US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41" name="文本框 140"/>
            <p:cNvSpPr txBox="1"/>
            <p:nvPr/>
          </p:nvSpPr>
          <p:spPr>
            <a:xfrm>
              <a:off x="11297" y="6282"/>
              <a:ext cx="1031" cy="205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just"/>
              <a:r>
                <a:rPr lang="zh-CN" altLang="en-US" sz="12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中心性差异：优势位置技术于新联系形成</a:t>
              </a:r>
              <a:endParaRPr lang="zh-CN" altLang="en-US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42" name="文本框 141"/>
            <p:cNvSpPr txBox="1"/>
            <p:nvPr/>
          </p:nvSpPr>
          <p:spPr>
            <a:xfrm>
              <a:off x="12643" y="6282"/>
              <a:ext cx="1031" cy="205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just"/>
              <a:r>
                <a:rPr lang="zh-CN" altLang="en-US" sz="12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技术规模：活跃规模于生成概率</a:t>
              </a:r>
              <a:endParaRPr lang="zh-CN" altLang="en-US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43" name="文本框 142"/>
            <p:cNvSpPr txBox="1"/>
            <p:nvPr/>
          </p:nvSpPr>
          <p:spPr>
            <a:xfrm>
              <a:off x="1232" y="9856"/>
              <a:ext cx="1031" cy="205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zh-CN" altLang="en-US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基线连边倾向</a:t>
              </a:r>
              <a:r>
                <a:rPr lang="zh-CN" altLang="en-US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：技术关联于既有联系</a:t>
              </a:r>
              <a:r>
                <a:rPr lang="zh-CN" altLang="en-US" sz="12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延续</a:t>
              </a:r>
              <a:endParaRPr lang="zh-CN" altLang="en-US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endParaRPr lang="zh-CN" altLang="en-US" sz="1200" dirty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endParaRPr lang="zh-CN" altLang="en-US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44" name="文本框 143"/>
            <p:cNvSpPr txBox="1"/>
            <p:nvPr/>
          </p:nvSpPr>
          <p:spPr>
            <a:xfrm>
              <a:off x="2593" y="9871"/>
              <a:ext cx="1031" cy="205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just"/>
              <a:r>
                <a:rPr lang="zh-CN" altLang="en-US" sz="12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局部闭合效应：</a:t>
              </a:r>
              <a:r>
                <a:rPr lang="zh-CN" altLang="en-US" sz="1200" dirty="0">
                  <a:solidFill>
                    <a:srgbClr val="33333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pitchFamily="34" charset="-120"/>
                  <a:sym typeface="+mn-ea"/>
                </a:rPr>
                <a:t>闭合倾向</a:t>
              </a:r>
              <a:r>
                <a:rPr lang="zh-CN" altLang="en-US" sz="12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于既往联系延续</a:t>
              </a:r>
              <a:endParaRPr lang="zh-CN" altLang="en-US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algn="just"/>
              <a:endParaRPr lang="zh-CN" altLang="en-US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45" name="文本框 144"/>
            <p:cNvSpPr txBox="1"/>
            <p:nvPr/>
          </p:nvSpPr>
          <p:spPr>
            <a:xfrm>
              <a:off x="3940" y="9882"/>
              <a:ext cx="1031" cy="205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just"/>
              <a:r>
                <a:rPr lang="zh-CN" altLang="en-US" sz="12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团簇支撑倾向：</a:t>
              </a:r>
              <a:r>
                <a:rPr lang="zh-CN" altLang="en-US" sz="12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团簇扩展于</a:t>
              </a:r>
              <a:r>
                <a:rPr lang="zh-CN" altLang="en-US" sz="12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既有关系延续</a:t>
              </a:r>
              <a:endParaRPr lang="zh-CN" altLang="en-US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46" name="文本框 145"/>
            <p:cNvSpPr txBox="1"/>
            <p:nvPr/>
          </p:nvSpPr>
          <p:spPr>
            <a:xfrm>
              <a:off x="5598" y="9871"/>
              <a:ext cx="1031" cy="205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just"/>
              <a:r>
                <a:rPr lang="zh-CN" altLang="en-US" sz="12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技术邻近性：知识基础于既有关系延续</a:t>
              </a:r>
              <a:endParaRPr lang="zh-CN" altLang="en-US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47" name="文本框 146"/>
            <p:cNvSpPr txBox="1"/>
            <p:nvPr/>
          </p:nvSpPr>
          <p:spPr>
            <a:xfrm>
              <a:off x="6944" y="9882"/>
              <a:ext cx="1031" cy="205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just"/>
              <a:r>
                <a:rPr lang="zh-CN" altLang="en-US" sz="12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历史关联基础：既往共现</a:t>
              </a:r>
              <a:r>
                <a:rPr lang="zh-CN" altLang="en-US" sz="12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的新联系延续</a:t>
              </a:r>
              <a:endParaRPr lang="zh-CN" altLang="en-US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48" name="文本框 147"/>
            <p:cNvSpPr txBox="1"/>
            <p:nvPr/>
          </p:nvSpPr>
          <p:spPr>
            <a:xfrm>
              <a:off x="8291" y="9882"/>
              <a:ext cx="1031" cy="205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just"/>
              <a:r>
                <a:rPr lang="zh-CN" altLang="en-US" sz="12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路径依赖特征：路径依赖于既有关系延续</a:t>
              </a:r>
              <a:endParaRPr lang="zh-CN" altLang="en-US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algn="just"/>
              <a:endParaRPr lang="zh-CN" altLang="en-US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49" name="文本框 148"/>
            <p:cNvSpPr txBox="1"/>
            <p:nvPr/>
          </p:nvSpPr>
          <p:spPr>
            <a:xfrm>
              <a:off x="9951" y="9871"/>
              <a:ext cx="1031" cy="205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just"/>
              <a:r>
                <a:rPr lang="zh-CN" altLang="en-US" sz="12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滞后中心性：核心技术于既有关系延续</a:t>
              </a:r>
              <a:endParaRPr lang="en-US" altLang="zh-CN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50" name="文本框 149"/>
            <p:cNvSpPr txBox="1"/>
            <p:nvPr/>
          </p:nvSpPr>
          <p:spPr>
            <a:xfrm>
              <a:off x="11297" y="9871"/>
              <a:ext cx="1031" cy="205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just"/>
              <a:r>
                <a:rPr lang="zh-CN" altLang="en-US" sz="12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中心性差异：优势位置技术于既有联系延续</a:t>
              </a:r>
              <a:endParaRPr lang="zh-CN" altLang="en-US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51" name="文本框 150"/>
            <p:cNvSpPr txBox="1"/>
            <p:nvPr/>
          </p:nvSpPr>
          <p:spPr>
            <a:xfrm>
              <a:off x="12643" y="9882"/>
              <a:ext cx="1031" cy="205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just"/>
              <a:r>
                <a:rPr lang="zh-CN" altLang="en-US" sz="12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技术规模：活跃规模于既有有关系延续</a:t>
              </a:r>
              <a:endParaRPr lang="zh-CN" altLang="en-US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439</Words>
  <Application>WPS 演示</Application>
  <PresentationFormat>自定义</PresentationFormat>
  <Paragraphs>85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微软雅黑</vt:lpstr>
      <vt:lpstr>Calibri</vt:lpstr>
      <vt:lpstr>Arial Unicode MS</vt:lpstr>
      <vt:lpstr>等线 Light</vt:lpstr>
      <vt:lpstr>Calibri Light</vt:lpstr>
      <vt:lpstr>等线</vt:lpstr>
      <vt:lpstr>Office 主题​​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 壮壮</dc:creator>
  <cp:lastModifiedBy>摆捍及来</cp:lastModifiedBy>
  <cp:revision>11</cp:revision>
  <dcterms:created xsi:type="dcterms:W3CDTF">2024-02-20T12:20:00Z</dcterms:created>
  <dcterms:modified xsi:type="dcterms:W3CDTF">2026-03-20T08:43:54Z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591BBFBB5D9048128EDB2D832B0A1027_13</vt:lpwstr>
  </property>
</Properties>
</file>