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1" r:id="rId2"/>
  </p:sldIdLst>
  <p:sldSz cx="6858000" cy="9906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EFF"/>
    <a:srgbClr val="FF8CCA"/>
    <a:srgbClr val="B7FF84"/>
    <a:srgbClr val="5D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84" autoAdjust="0"/>
    <p:restoredTop sz="95818" autoAdjust="0"/>
  </p:normalViewPr>
  <p:slideViewPr>
    <p:cSldViewPr>
      <p:cViewPr>
        <p:scale>
          <a:sx n="110" d="100"/>
          <a:sy n="110" d="100"/>
        </p:scale>
        <p:origin x="-2586" y="-9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mexico\data\wang\homes\cmarx\Publications\AUY922\Cell%20cycle\Cell%20cycle%20n3%20Marc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mexico\data\wang\homes\cmarx\Publications\AUY922\Cell%20cycle\Cell%20cycle%20n3%20Marc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mexico\data\wang\homes\cmarx\Publications\AUY922\Cell%20cycle\Cell%20cycle%20n3%20Marc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mexico\data\wang\homes\cmarx\Publications\AUY922\Cell%20cycle\Cell%20cycle%20n3%20Marc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mexico\data\wang\homes\cmarx\Publications\AUY922\Cell%20cycle\Cell%20cycle%20n3%20Marc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mexico\data\wang\homes\cmarx\Publications\AUY922\Cell%20cycle\Cell%20cycle%20n3%20Marc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mexico\data\wang\homes\cmarx\Experiments\Flow%20Cytometry\Cell%20cycle\Cell%20cycle%20n3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mexico\data\wang\homes\cmarx\Experiments\Flow%20Cytometry\Cell%20cycle\Cell%20cycle%20n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3"/>
          <c:order val="0"/>
          <c:tx>
            <c:v>sub-G1</c:v>
          </c:tx>
          <c:spPr>
            <a:pattFill prst="wdUp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WE!$B$10:$E$10</c:f>
                <c:numCache>
                  <c:formatCode>General</c:formatCode>
                  <c:ptCount val="4"/>
                  <c:pt idx="0">
                    <c:v>0.39999999999999974</c:v>
                  </c:pt>
                  <c:pt idx="1">
                    <c:v>6.6666666666667027E-2</c:v>
                  </c:pt>
                  <c:pt idx="2">
                    <c:v>1.133333333333334</c:v>
                  </c:pt>
                  <c:pt idx="3">
                    <c:v>3.8000000000000003</c:v>
                  </c:pt>
                </c:numCache>
              </c:numRef>
            </c:plus>
            <c:minus>
              <c:numRef>
                <c:f>WE!$B$10:$E$10</c:f>
                <c:numCache>
                  <c:formatCode>General</c:formatCode>
                  <c:ptCount val="4"/>
                  <c:pt idx="0">
                    <c:v>0.39999999999999974</c:v>
                  </c:pt>
                  <c:pt idx="1">
                    <c:v>6.6666666666667027E-2</c:v>
                  </c:pt>
                  <c:pt idx="2">
                    <c:v>1.133333333333334</c:v>
                  </c:pt>
                  <c:pt idx="3">
                    <c:v>3.8000000000000003</c:v>
                  </c:pt>
                </c:numCache>
              </c:numRef>
            </c:minus>
          </c:errBars>
          <c:val>
            <c:numRef>
              <c:f>WE!$B$4:$E$4</c:f>
              <c:numCache>
                <c:formatCode>General</c:formatCode>
                <c:ptCount val="4"/>
                <c:pt idx="0">
                  <c:v>6.5</c:v>
                </c:pt>
                <c:pt idx="1">
                  <c:v>6.8000000000000007</c:v>
                </c:pt>
                <c:pt idx="2">
                  <c:v>9.2999999999999989</c:v>
                </c:pt>
                <c:pt idx="3">
                  <c:v>15.100000000000001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A3D-E146-BB9D-CCD4C105DBCB}"/>
            </c:ext>
          </c:extLst>
        </c:ser>
        <c:ser>
          <c:idx val="0"/>
          <c:order val="1"/>
          <c:tx>
            <c:v>G1</c:v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WE!$B$11:$E$11</c:f>
                <c:numCache>
                  <c:formatCode>General</c:formatCode>
                  <c:ptCount val="4"/>
                  <c:pt idx="0">
                    <c:v>2.1333333333333351</c:v>
                  </c:pt>
                  <c:pt idx="1">
                    <c:v>3.3333333333333335</c:v>
                  </c:pt>
                  <c:pt idx="2">
                    <c:v>3.3999999999999986</c:v>
                  </c:pt>
                  <c:pt idx="3">
                    <c:v>2.6888888888888851</c:v>
                  </c:pt>
                </c:numCache>
              </c:numRef>
            </c:plus>
            <c:minus>
              <c:numRef>
                <c:f>WE!$B$11:$E$11</c:f>
                <c:numCache>
                  <c:formatCode>General</c:formatCode>
                  <c:ptCount val="4"/>
                  <c:pt idx="0">
                    <c:v>2.1333333333333351</c:v>
                  </c:pt>
                  <c:pt idx="1">
                    <c:v>3.3333333333333335</c:v>
                  </c:pt>
                  <c:pt idx="2">
                    <c:v>3.3999999999999986</c:v>
                  </c:pt>
                  <c:pt idx="3">
                    <c:v>2.6888888888888851</c:v>
                  </c:pt>
                </c:numCache>
              </c:numRef>
            </c:minus>
          </c:errBars>
          <c:cat>
            <c:numRef>
              <c:f>WE!$B$3:$E$3</c:f>
              <c:numCache>
                <c:formatCode>General</c:formatCode>
                <c:ptCount val="4"/>
                <c:pt idx="0">
                  <c:v>0</c:v>
                </c:pt>
                <c:pt idx="1">
                  <c:v>30</c:v>
                </c:pt>
                <c:pt idx="2">
                  <c:v>35</c:v>
                </c:pt>
                <c:pt idx="3">
                  <c:v>40</c:v>
                </c:pt>
              </c:numCache>
            </c:numRef>
          </c:cat>
          <c:val>
            <c:numRef>
              <c:f>WE!$B$5:$E$5</c:f>
              <c:numCache>
                <c:formatCode>General</c:formatCode>
                <c:ptCount val="4"/>
                <c:pt idx="0">
                  <c:v>58.400000000000006</c:v>
                </c:pt>
                <c:pt idx="1">
                  <c:v>56.9</c:v>
                </c:pt>
                <c:pt idx="2">
                  <c:v>56.199999999999996</c:v>
                </c:pt>
                <c:pt idx="3">
                  <c:v>56.266666666666659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A3D-E146-BB9D-CCD4C105DBCB}"/>
            </c:ext>
          </c:extLst>
        </c:ser>
        <c:ser>
          <c:idx val="1"/>
          <c:order val="2"/>
          <c:tx>
            <c:v>S</c:v>
          </c:tx>
          <c:spPr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WE!$B$12:$E$12</c:f>
                <c:numCache>
                  <c:formatCode>General</c:formatCode>
                  <c:ptCount val="4"/>
                  <c:pt idx="0">
                    <c:v>0.57777777777777806</c:v>
                  </c:pt>
                  <c:pt idx="1">
                    <c:v>0.7555555555555552</c:v>
                  </c:pt>
                  <c:pt idx="2">
                    <c:v>0.39999999999999858</c:v>
                  </c:pt>
                  <c:pt idx="3">
                    <c:v>0.95555555555555627</c:v>
                  </c:pt>
                </c:numCache>
              </c:numRef>
            </c:plus>
            <c:minus>
              <c:numRef>
                <c:f>WE!$B$12:$E$12</c:f>
                <c:numCache>
                  <c:formatCode>General</c:formatCode>
                  <c:ptCount val="4"/>
                  <c:pt idx="0">
                    <c:v>0.57777777777777806</c:v>
                  </c:pt>
                  <c:pt idx="1">
                    <c:v>0.7555555555555552</c:v>
                  </c:pt>
                  <c:pt idx="2">
                    <c:v>0.39999999999999858</c:v>
                  </c:pt>
                  <c:pt idx="3">
                    <c:v>0.95555555555555627</c:v>
                  </c:pt>
                </c:numCache>
              </c:numRef>
            </c:minus>
          </c:errBars>
          <c:val>
            <c:numRef>
              <c:f>WE!$B$6:$E$6</c:f>
              <c:numCache>
                <c:formatCode>General</c:formatCode>
                <c:ptCount val="4"/>
                <c:pt idx="0">
                  <c:v>18.133333333333336</c:v>
                </c:pt>
                <c:pt idx="1">
                  <c:v>19.833333333333332</c:v>
                </c:pt>
                <c:pt idx="2">
                  <c:v>19.400000000000002</c:v>
                </c:pt>
                <c:pt idx="3">
                  <c:v>14.366666666666667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A3D-E146-BB9D-CCD4C105DBCB}"/>
            </c:ext>
          </c:extLst>
        </c:ser>
        <c:ser>
          <c:idx val="2"/>
          <c:order val="3"/>
          <c:tx>
            <c:v>G2/M</c:v>
          </c:tx>
          <c:spPr>
            <a:noFill/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WE!$B$13:$E$13</c:f>
                <c:numCache>
                  <c:formatCode>General</c:formatCode>
                  <c:ptCount val="4"/>
                  <c:pt idx="0">
                    <c:v>2.8222222222222229</c:v>
                  </c:pt>
                  <c:pt idx="1">
                    <c:v>2.6222222222222222</c:v>
                  </c:pt>
                  <c:pt idx="2">
                    <c:v>1.9555555555555557</c:v>
                  </c:pt>
                  <c:pt idx="3">
                    <c:v>1.1111111111111114</c:v>
                  </c:pt>
                </c:numCache>
              </c:numRef>
            </c:plus>
            <c:minus>
              <c:numRef>
                <c:f>WE!$B$13:$E$13</c:f>
                <c:numCache>
                  <c:formatCode>General</c:formatCode>
                  <c:ptCount val="4"/>
                  <c:pt idx="0">
                    <c:v>2.8222222222222229</c:v>
                  </c:pt>
                  <c:pt idx="1">
                    <c:v>2.6222222222222222</c:v>
                  </c:pt>
                  <c:pt idx="2">
                    <c:v>1.9555555555555557</c:v>
                  </c:pt>
                  <c:pt idx="3">
                    <c:v>1.1111111111111114</c:v>
                  </c:pt>
                </c:numCache>
              </c:numRef>
            </c:minus>
          </c:errBars>
          <c:val>
            <c:numRef>
              <c:f>WE!$B$7:$E$7</c:f>
              <c:numCache>
                <c:formatCode>General</c:formatCode>
                <c:ptCount val="4"/>
                <c:pt idx="0">
                  <c:v>16.933333333333334</c:v>
                </c:pt>
                <c:pt idx="1">
                  <c:v>6.1624999999999996</c:v>
                </c:pt>
                <c:pt idx="2">
                  <c:v>5.6749999999999998</c:v>
                </c:pt>
                <c:pt idx="3">
                  <c:v>5.35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A3D-E146-BB9D-CCD4C105DB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002688"/>
        <c:axId val="44013056"/>
      </c:barChart>
      <c:catAx>
        <c:axId val="440026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AUY922 (nM)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4013056"/>
        <c:crosses val="autoZero"/>
        <c:auto val="1"/>
        <c:lblAlgn val="ctr"/>
        <c:lblOffset val="100"/>
        <c:noMultiLvlLbl val="0"/>
      </c:catAx>
      <c:valAx>
        <c:axId val="44013056"/>
        <c:scaling>
          <c:orientation val="minMax"/>
          <c:max val="1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cell cycle distribution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crossAx val="44002688"/>
        <c:crosses val="autoZero"/>
        <c:crossBetween val="between"/>
        <c:majorUnit val="0.25"/>
        <c:minorUnit val="2.0000000000000004E-2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600"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3"/>
          <c:order val="0"/>
          <c:tx>
            <c:v>sub-G1</c:v>
          </c:tx>
          <c:spPr>
            <a:pattFill prst="wdUpDiag">
              <a:fgClr>
                <a:srgbClr val="FF0000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WE!$H$10:$K$10</c:f>
                <c:numCache>
                  <c:formatCode>General</c:formatCode>
                  <c:ptCount val="4"/>
                  <c:pt idx="0">
                    <c:v>0.19999999999999987</c:v>
                  </c:pt>
                  <c:pt idx="1">
                    <c:v>0.75555555555555554</c:v>
                  </c:pt>
                  <c:pt idx="2">
                    <c:v>1.1111111111111109</c:v>
                  </c:pt>
                  <c:pt idx="3">
                    <c:v>6.6666666666667027E-2</c:v>
                  </c:pt>
                </c:numCache>
              </c:numRef>
            </c:plus>
            <c:minus>
              <c:numRef>
                <c:f>WE!$H$10:$K$10</c:f>
                <c:numCache>
                  <c:formatCode>General</c:formatCode>
                  <c:ptCount val="4"/>
                  <c:pt idx="0">
                    <c:v>0.19999999999999987</c:v>
                  </c:pt>
                  <c:pt idx="1">
                    <c:v>0.75555555555555554</c:v>
                  </c:pt>
                  <c:pt idx="2">
                    <c:v>1.1111111111111109</c:v>
                  </c:pt>
                  <c:pt idx="3">
                    <c:v>6.6666666666667027E-2</c:v>
                  </c:pt>
                </c:numCache>
              </c:numRef>
            </c:minus>
          </c:errBars>
          <c:cat>
            <c:numRef>
              <c:f>WE!$H$9:$K$9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</c:numCache>
            </c:numRef>
          </c:cat>
          <c:val>
            <c:numRef>
              <c:f>WE!$H$4:$K$4</c:f>
              <c:numCache>
                <c:formatCode>General</c:formatCode>
                <c:ptCount val="4"/>
                <c:pt idx="0">
                  <c:v>5.5</c:v>
                </c:pt>
                <c:pt idx="1">
                  <c:v>4.5666666666666664</c:v>
                </c:pt>
                <c:pt idx="2">
                  <c:v>6.833333333333333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AB9-2346-8062-D4876E98657B}"/>
            </c:ext>
          </c:extLst>
        </c:ser>
        <c:ser>
          <c:idx val="0"/>
          <c:order val="1"/>
          <c:tx>
            <c:v>G1</c:v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WE!$H$11:$K$11</c:f>
                <c:numCache>
                  <c:formatCode>General</c:formatCode>
                  <c:ptCount val="4"/>
                  <c:pt idx="0">
                    <c:v>0.84444444444444378</c:v>
                  </c:pt>
                  <c:pt idx="1">
                    <c:v>1.8888888888888904</c:v>
                  </c:pt>
                  <c:pt idx="2">
                    <c:v>3.0888888888888908</c:v>
                  </c:pt>
                  <c:pt idx="3">
                    <c:v>3.0666666666666678</c:v>
                  </c:pt>
                </c:numCache>
              </c:numRef>
            </c:plus>
            <c:minus>
              <c:numRef>
                <c:f>WE!$H$11:$K$11</c:f>
                <c:numCache>
                  <c:formatCode>General</c:formatCode>
                  <c:ptCount val="4"/>
                  <c:pt idx="0">
                    <c:v>0.84444444444444378</c:v>
                  </c:pt>
                  <c:pt idx="1">
                    <c:v>1.8888888888888904</c:v>
                  </c:pt>
                  <c:pt idx="2">
                    <c:v>3.0888888888888908</c:v>
                  </c:pt>
                  <c:pt idx="3">
                    <c:v>3.0666666666666678</c:v>
                  </c:pt>
                </c:numCache>
              </c:numRef>
            </c:minus>
          </c:errBars>
          <c:cat>
            <c:numRef>
              <c:f>WE!$H$9:$K$9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</c:numCache>
            </c:numRef>
          </c:cat>
          <c:val>
            <c:numRef>
              <c:f>WE!$H$5:$K$5</c:f>
              <c:numCache>
                <c:formatCode>General</c:formatCode>
                <c:ptCount val="4"/>
                <c:pt idx="0">
                  <c:v>58.266666666666673</c:v>
                </c:pt>
                <c:pt idx="1">
                  <c:v>69.366666666666674</c:v>
                </c:pt>
                <c:pt idx="2">
                  <c:v>66.066666666666663</c:v>
                </c:pt>
                <c:pt idx="3">
                  <c:v>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AB9-2346-8062-D4876E98657B}"/>
            </c:ext>
          </c:extLst>
        </c:ser>
        <c:ser>
          <c:idx val="1"/>
          <c:order val="2"/>
          <c:tx>
            <c:v>S</c:v>
          </c:tx>
          <c:spPr>
            <a:solidFill>
              <a:srgbClr val="FF0000">
                <a:alpha val="50000"/>
              </a:srgb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WE!$H$12:$K$12</c:f>
                <c:numCache>
                  <c:formatCode>General</c:formatCode>
                  <c:ptCount val="4"/>
                  <c:pt idx="0">
                    <c:v>1.0000000000000011</c:v>
                  </c:pt>
                  <c:pt idx="1">
                    <c:v>0.7555555555555552</c:v>
                  </c:pt>
                  <c:pt idx="2">
                    <c:v>1.6666666666666667</c:v>
                  </c:pt>
                  <c:pt idx="3">
                    <c:v>1.4666666666666675</c:v>
                  </c:pt>
                </c:numCache>
              </c:numRef>
            </c:plus>
            <c:minus>
              <c:numRef>
                <c:f>WE!$H$12:$K$12</c:f>
                <c:numCache>
                  <c:formatCode>General</c:formatCode>
                  <c:ptCount val="4"/>
                  <c:pt idx="0">
                    <c:v>1.0000000000000011</c:v>
                  </c:pt>
                  <c:pt idx="1">
                    <c:v>0.7555555555555552</c:v>
                  </c:pt>
                  <c:pt idx="2">
                    <c:v>1.6666666666666667</c:v>
                  </c:pt>
                  <c:pt idx="3">
                    <c:v>1.4666666666666675</c:v>
                  </c:pt>
                </c:numCache>
              </c:numRef>
            </c:minus>
          </c:errBars>
          <c:cat>
            <c:numRef>
              <c:f>WE!$H$9:$K$9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</c:numCache>
            </c:numRef>
          </c:cat>
          <c:val>
            <c:numRef>
              <c:f>WE!$H$6:$K$6</c:f>
              <c:numCache>
                <c:formatCode>General</c:formatCode>
                <c:ptCount val="4"/>
                <c:pt idx="0">
                  <c:v>18.600000000000001</c:v>
                </c:pt>
                <c:pt idx="1">
                  <c:v>12.733333333333334</c:v>
                </c:pt>
                <c:pt idx="2">
                  <c:v>14.1</c:v>
                </c:pt>
                <c:pt idx="3">
                  <c:v>18.2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AB9-2346-8062-D4876E98657B}"/>
            </c:ext>
          </c:extLst>
        </c:ser>
        <c:ser>
          <c:idx val="2"/>
          <c:order val="3"/>
          <c:tx>
            <c:v>G2/M</c:v>
          </c:tx>
          <c:spPr>
            <a:noFill/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WE!$H$13:$K$13</c:f>
                <c:numCache>
                  <c:formatCode>General</c:formatCode>
                  <c:ptCount val="4"/>
                  <c:pt idx="0">
                    <c:v>1.6222222222222225</c:v>
                  </c:pt>
                  <c:pt idx="1">
                    <c:v>0.77777777777777801</c:v>
                  </c:pt>
                  <c:pt idx="2">
                    <c:v>0.91111111111111087</c:v>
                  </c:pt>
                  <c:pt idx="3">
                    <c:v>1.6222222222222225</c:v>
                  </c:pt>
                </c:numCache>
              </c:numRef>
            </c:plus>
            <c:minus>
              <c:numRef>
                <c:f>WE!$H$13:$K$13</c:f>
                <c:numCache>
                  <c:formatCode>General</c:formatCode>
                  <c:ptCount val="4"/>
                  <c:pt idx="0">
                    <c:v>1.6222222222222225</c:v>
                  </c:pt>
                  <c:pt idx="1">
                    <c:v>0.77777777777777801</c:v>
                  </c:pt>
                  <c:pt idx="2">
                    <c:v>0.91111111111111087</c:v>
                  </c:pt>
                  <c:pt idx="3">
                    <c:v>1.6222222222222225</c:v>
                  </c:pt>
                </c:numCache>
              </c:numRef>
            </c:minus>
          </c:errBars>
          <c:cat>
            <c:numRef>
              <c:f>WE!$H$9:$K$9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</c:numCache>
            </c:numRef>
          </c:cat>
          <c:val>
            <c:numRef>
              <c:f>WE!$H$7:$K$7</c:f>
              <c:numCache>
                <c:formatCode>General</c:formatCode>
                <c:ptCount val="4"/>
                <c:pt idx="0">
                  <c:v>17.633333333333333</c:v>
                </c:pt>
                <c:pt idx="1">
                  <c:v>13.333333333333334</c:v>
                </c:pt>
                <c:pt idx="2">
                  <c:v>13.033333333333331</c:v>
                </c:pt>
                <c:pt idx="3">
                  <c:v>13.133333333333333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AB9-2346-8062-D4876E986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067840"/>
        <c:axId val="44156032"/>
      </c:barChart>
      <c:catAx>
        <c:axId val="440678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VE821 (µM)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4156032"/>
        <c:crosses val="autoZero"/>
        <c:auto val="1"/>
        <c:lblAlgn val="ctr"/>
        <c:lblOffset val="100"/>
        <c:noMultiLvlLbl val="0"/>
      </c:catAx>
      <c:valAx>
        <c:axId val="44156032"/>
        <c:scaling>
          <c:orientation val="minMax"/>
          <c:max val="1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cell cycle distribution</a:t>
                </a:r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crossAx val="44067840"/>
        <c:crosses val="autoZero"/>
        <c:crossBetween val="between"/>
        <c:majorUnit val="0.25"/>
        <c:minorUnit val="2.0000000000000004E-2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600"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3"/>
          <c:order val="0"/>
          <c:tx>
            <c:v>sub-G1</c:v>
          </c:tx>
          <c:spPr>
            <a:pattFill prst="wdUpDiag">
              <a:fgClr>
                <a:srgbClr val="00B050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WE!$N$10:$Q$10</c:f>
                <c:numCache>
                  <c:formatCode>General</c:formatCode>
                  <c:ptCount val="4"/>
                  <c:pt idx="0">
                    <c:v>6.6666666666667027E-2</c:v>
                  </c:pt>
                  <c:pt idx="1">
                    <c:v>1.7777777777777775</c:v>
                  </c:pt>
                  <c:pt idx="2">
                    <c:v>0.75555555555555554</c:v>
                  </c:pt>
                  <c:pt idx="3">
                    <c:v>1.7777777777777783</c:v>
                  </c:pt>
                </c:numCache>
              </c:numRef>
            </c:plus>
            <c:minus>
              <c:numRef>
                <c:f>WE!$N$10:$Q$10</c:f>
                <c:numCache>
                  <c:formatCode>General</c:formatCode>
                  <c:ptCount val="4"/>
                  <c:pt idx="0">
                    <c:v>6.6666666666667027E-2</c:v>
                  </c:pt>
                  <c:pt idx="1">
                    <c:v>1.7777777777777775</c:v>
                  </c:pt>
                  <c:pt idx="2">
                    <c:v>0.75555555555555554</c:v>
                  </c:pt>
                  <c:pt idx="3">
                    <c:v>1.7777777777777783</c:v>
                  </c:pt>
                </c:numCache>
              </c:numRef>
            </c:minus>
          </c:errBars>
          <c:cat>
            <c:numRef>
              <c:f>WE!$N$9:$Q$9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7.5</c:v>
                </c:pt>
                <c:pt idx="3">
                  <c:v>10</c:v>
                </c:pt>
              </c:numCache>
            </c:numRef>
          </c:cat>
          <c:val>
            <c:numRef>
              <c:f>WE!$N$4:$Q$4</c:f>
              <c:numCache>
                <c:formatCode>General</c:formatCode>
                <c:ptCount val="4"/>
                <c:pt idx="0">
                  <c:v>5.8999999999999995</c:v>
                </c:pt>
                <c:pt idx="1">
                  <c:v>7.0333333333333323</c:v>
                </c:pt>
                <c:pt idx="2">
                  <c:v>7.8666666666666671</c:v>
                </c:pt>
                <c:pt idx="3">
                  <c:v>10.466666666666667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861-2149-AD8B-B6B698806DA6}"/>
            </c:ext>
          </c:extLst>
        </c:ser>
        <c:ser>
          <c:idx val="0"/>
          <c:order val="1"/>
          <c:tx>
            <c:v>G1</c:v>
          </c:tx>
          <c:spPr>
            <a:solidFill>
              <a:srgbClr val="00B050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WE!$N$11:$Q$11</c:f>
                <c:numCache>
                  <c:formatCode>General</c:formatCode>
                  <c:ptCount val="4"/>
                  <c:pt idx="0">
                    <c:v>0.97777777777777664</c:v>
                  </c:pt>
                  <c:pt idx="1">
                    <c:v>1.2444444444444447</c:v>
                  </c:pt>
                  <c:pt idx="2">
                    <c:v>0.71111111111110858</c:v>
                  </c:pt>
                  <c:pt idx="3">
                    <c:v>0.42222222222222189</c:v>
                  </c:pt>
                </c:numCache>
              </c:numRef>
            </c:plus>
            <c:minus>
              <c:numRef>
                <c:f>WE!$N$11:$Q$11</c:f>
                <c:numCache>
                  <c:formatCode>General</c:formatCode>
                  <c:ptCount val="4"/>
                  <c:pt idx="0">
                    <c:v>0.97777777777777664</c:v>
                  </c:pt>
                  <c:pt idx="1">
                    <c:v>1.2444444444444447</c:v>
                  </c:pt>
                  <c:pt idx="2">
                    <c:v>0.71111111111110858</c:v>
                  </c:pt>
                  <c:pt idx="3">
                    <c:v>0.42222222222222189</c:v>
                  </c:pt>
                </c:numCache>
              </c:numRef>
            </c:minus>
          </c:errBars>
          <c:cat>
            <c:numRef>
              <c:f>WE!$N$9:$Q$9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7.5</c:v>
                </c:pt>
                <c:pt idx="3">
                  <c:v>10</c:v>
                </c:pt>
              </c:numCache>
            </c:numRef>
          </c:cat>
          <c:val>
            <c:numRef>
              <c:f>WE!$N$5:$Q$5</c:f>
              <c:numCache>
                <c:formatCode>General</c:formatCode>
                <c:ptCount val="4"/>
                <c:pt idx="0">
                  <c:v>57.266666666666673</c:v>
                </c:pt>
                <c:pt idx="1">
                  <c:v>57.033333333333331</c:v>
                </c:pt>
                <c:pt idx="2">
                  <c:v>56.766666666666673</c:v>
                </c:pt>
                <c:pt idx="3">
                  <c:v>55.766666666666673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861-2149-AD8B-B6B698806DA6}"/>
            </c:ext>
          </c:extLst>
        </c:ser>
        <c:ser>
          <c:idx val="1"/>
          <c:order val="2"/>
          <c:tx>
            <c:v>S</c:v>
          </c:tx>
          <c:spPr>
            <a:solidFill>
              <a:srgbClr val="00B050">
                <a:alpha val="50000"/>
              </a:srgb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WE!$N$12:$Q$12</c:f>
                <c:numCache>
                  <c:formatCode>General</c:formatCode>
                  <c:ptCount val="4"/>
                  <c:pt idx="0">
                    <c:v>1.0222222222222233</c:v>
                  </c:pt>
                  <c:pt idx="1">
                    <c:v>0.53333333333333266</c:v>
                  </c:pt>
                  <c:pt idx="2">
                    <c:v>0.42222222222222189</c:v>
                  </c:pt>
                  <c:pt idx="3">
                    <c:v>0.66666666666666663</c:v>
                  </c:pt>
                </c:numCache>
              </c:numRef>
            </c:plus>
            <c:minus>
              <c:numRef>
                <c:f>WE!$N$12:$Q$12</c:f>
                <c:numCache>
                  <c:formatCode>General</c:formatCode>
                  <c:ptCount val="4"/>
                  <c:pt idx="0">
                    <c:v>1.0222222222222233</c:v>
                  </c:pt>
                  <c:pt idx="1">
                    <c:v>0.53333333333333266</c:v>
                  </c:pt>
                  <c:pt idx="2">
                    <c:v>0.42222222222222189</c:v>
                  </c:pt>
                  <c:pt idx="3">
                    <c:v>0.66666666666666663</c:v>
                  </c:pt>
                </c:numCache>
              </c:numRef>
            </c:minus>
          </c:errBars>
          <c:cat>
            <c:numRef>
              <c:f>WE!$N$9:$Q$9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7.5</c:v>
                </c:pt>
                <c:pt idx="3">
                  <c:v>10</c:v>
                </c:pt>
              </c:numCache>
            </c:numRef>
          </c:cat>
          <c:val>
            <c:numRef>
              <c:f>WE!$N$6:$Q$6</c:f>
              <c:numCache>
                <c:formatCode>General</c:formatCode>
                <c:ptCount val="4"/>
                <c:pt idx="0">
                  <c:v>18.766666666666669</c:v>
                </c:pt>
                <c:pt idx="1">
                  <c:v>17.3</c:v>
                </c:pt>
                <c:pt idx="2">
                  <c:v>16.933333333333334</c:v>
                </c:pt>
                <c:pt idx="3">
                  <c:v>15.5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861-2149-AD8B-B6B698806DA6}"/>
            </c:ext>
          </c:extLst>
        </c:ser>
        <c:ser>
          <c:idx val="2"/>
          <c:order val="3"/>
          <c:tx>
            <c:v>G2/M</c:v>
          </c:tx>
          <c:spPr>
            <a:noFill/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WE!$N$13:$Q$13</c:f>
                <c:numCache>
                  <c:formatCode>General</c:formatCode>
                  <c:ptCount val="4"/>
                  <c:pt idx="0">
                    <c:v>1.8222222222222222</c:v>
                  </c:pt>
                  <c:pt idx="1">
                    <c:v>0.24444444444444477</c:v>
                  </c:pt>
                  <c:pt idx="2">
                    <c:v>1.4888888888888896</c:v>
                  </c:pt>
                  <c:pt idx="3">
                    <c:v>0.73333333333333306</c:v>
                  </c:pt>
                </c:numCache>
              </c:numRef>
            </c:plus>
            <c:minus>
              <c:numRef>
                <c:f>WE!$N$13:$Q$13</c:f>
                <c:numCache>
                  <c:formatCode>General</c:formatCode>
                  <c:ptCount val="4"/>
                  <c:pt idx="0">
                    <c:v>1.8222222222222222</c:v>
                  </c:pt>
                  <c:pt idx="1">
                    <c:v>0.24444444444444477</c:v>
                  </c:pt>
                  <c:pt idx="2">
                    <c:v>1.4888888888888896</c:v>
                  </c:pt>
                  <c:pt idx="3">
                    <c:v>0.73333333333333306</c:v>
                  </c:pt>
                </c:numCache>
              </c:numRef>
            </c:minus>
          </c:errBars>
          <c:cat>
            <c:numRef>
              <c:f>WE!$N$9:$Q$9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7.5</c:v>
                </c:pt>
                <c:pt idx="3">
                  <c:v>10</c:v>
                </c:pt>
              </c:numCache>
            </c:numRef>
          </c:cat>
          <c:val>
            <c:numRef>
              <c:f>WE!$N$7:$Q$7</c:f>
              <c:numCache>
                <c:formatCode>General</c:formatCode>
                <c:ptCount val="4"/>
                <c:pt idx="0">
                  <c:v>18.066666666666666</c:v>
                </c:pt>
                <c:pt idx="1">
                  <c:v>18.633333333333333</c:v>
                </c:pt>
                <c:pt idx="2">
                  <c:v>18.466666666666669</c:v>
                </c:pt>
                <c:pt idx="3">
                  <c:v>18.3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861-2149-AD8B-B6B698806D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69856"/>
        <c:axId val="44376832"/>
      </c:barChart>
      <c:catAx>
        <c:axId val="441698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KU55933 (µM)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4376832"/>
        <c:crosses val="autoZero"/>
        <c:auto val="1"/>
        <c:lblAlgn val="ctr"/>
        <c:lblOffset val="100"/>
        <c:noMultiLvlLbl val="0"/>
      </c:catAx>
      <c:valAx>
        <c:axId val="44376832"/>
        <c:scaling>
          <c:orientation val="minMax"/>
          <c:max val="1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cell cycle distribution</a:t>
                </a:r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crossAx val="44169856"/>
        <c:crosses val="autoZero"/>
        <c:crossBetween val="between"/>
        <c:majorUnit val="0.25"/>
        <c:minorUnit val="2.0000000000000004E-2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600"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3"/>
          <c:order val="0"/>
          <c:tx>
            <c:v>sub-G1</c:v>
          </c:tx>
          <c:spPr>
            <a:pattFill prst="wdUp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A!$B$10:$E$10</c:f>
                <c:numCache>
                  <c:formatCode>General</c:formatCode>
                  <c:ptCount val="4"/>
                  <c:pt idx="0">
                    <c:v>0.1777777777777779</c:v>
                  </c:pt>
                  <c:pt idx="1">
                    <c:v>0.51111111111111118</c:v>
                  </c:pt>
                  <c:pt idx="2">
                    <c:v>0.82222222222222197</c:v>
                  </c:pt>
                  <c:pt idx="3">
                    <c:v>3.6666666666666656</c:v>
                  </c:pt>
                </c:numCache>
              </c:numRef>
            </c:plus>
            <c:minus>
              <c:numRef>
                <c:f>A!$B$10:$E$10</c:f>
                <c:numCache>
                  <c:formatCode>General</c:formatCode>
                  <c:ptCount val="4"/>
                  <c:pt idx="0">
                    <c:v>0.1777777777777779</c:v>
                  </c:pt>
                  <c:pt idx="1">
                    <c:v>0.51111111111111118</c:v>
                  </c:pt>
                  <c:pt idx="2">
                    <c:v>0.82222222222222197</c:v>
                  </c:pt>
                  <c:pt idx="3">
                    <c:v>3.6666666666666656</c:v>
                  </c:pt>
                </c:numCache>
              </c:numRef>
            </c:minus>
          </c:errBars>
          <c:cat>
            <c:numRef>
              <c:f>A!$B$3:$E$3</c:f>
              <c:numCache>
                <c:formatCode>General</c:formatCode>
                <c:ptCount val="4"/>
                <c:pt idx="0">
                  <c:v>0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</c:numCache>
            </c:numRef>
          </c:cat>
          <c:val>
            <c:numRef>
              <c:f>A!$B$4:$E$4</c:f>
              <c:numCache>
                <c:formatCode>General</c:formatCode>
                <c:ptCount val="4"/>
                <c:pt idx="0">
                  <c:v>2.3333333333333335</c:v>
                </c:pt>
                <c:pt idx="1">
                  <c:v>2.3333333333333335</c:v>
                </c:pt>
                <c:pt idx="2">
                  <c:v>3.5666666666666664</c:v>
                </c:pt>
                <c:pt idx="3">
                  <c:v>10.899999999999999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A54-1648-BC68-95F974AFE60E}"/>
            </c:ext>
          </c:extLst>
        </c:ser>
        <c:ser>
          <c:idx val="0"/>
          <c:order val="1"/>
          <c:tx>
            <c:v>G1</c:v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A!$B$11:$E$11</c:f>
                <c:numCache>
                  <c:formatCode>General</c:formatCode>
                  <c:ptCount val="4"/>
                  <c:pt idx="0">
                    <c:v>1</c:v>
                  </c:pt>
                  <c:pt idx="1">
                    <c:v>4.2222222222222259</c:v>
                  </c:pt>
                  <c:pt idx="2">
                    <c:v>4.044444444444447</c:v>
                  </c:pt>
                  <c:pt idx="3">
                    <c:v>7.044444444444447</c:v>
                  </c:pt>
                </c:numCache>
              </c:numRef>
            </c:plus>
            <c:minus>
              <c:numRef>
                <c:f>A!$B$11:$E$11</c:f>
                <c:numCache>
                  <c:formatCode>General</c:formatCode>
                  <c:ptCount val="4"/>
                  <c:pt idx="0">
                    <c:v>1</c:v>
                  </c:pt>
                  <c:pt idx="1">
                    <c:v>4.2222222222222259</c:v>
                  </c:pt>
                  <c:pt idx="2">
                    <c:v>4.044444444444447</c:v>
                  </c:pt>
                  <c:pt idx="3">
                    <c:v>7.044444444444447</c:v>
                  </c:pt>
                </c:numCache>
              </c:numRef>
            </c:minus>
          </c:errBars>
          <c:cat>
            <c:numRef>
              <c:f>A!$B$3:$E$3</c:f>
              <c:numCache>
                <c:formatCode>General</c:formatCode>
                <c:ptCount val="4"/>
                <c:pt idx="0">
                  <c:v>0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</c:numCache>
            </c:numRef>
          </c:cat>
          <c:val>
            <c:numRef>
              <c:f>A!$B$5:$E$5</c:f>
              <c:numCache>
                <c:formatCode>General</c:formatCode>
                <c:ptCount val="4"/>
                <c:pt idx="0">
                  <c:v>50.4</c:v>
                </c:pt>
                <c:pt idx="1">
                  <c:v>50.266666666666673</c:v>
                </c:pt>
                <c:pt idx="2">
                  <c:v>49.033333333333339</c:v>
                </c:pt>
                <c:pt idx="3">
                  <c:v>40.466666666666661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A54-1648-BC68-95F974AFE60E}"/>
            </c:ext>
          </c:extLst>
        </c:ser>
        <c:ser>
          <c:idx val="1"/>
          <c:order val="2"/>
          <c:tx>
            <c:v>S</c:v>
          </c:tx>
          <c:spPr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A!$B$12:$E$12</c:f>
                <c:numCache>
                  <c:formatCode>General</c:formatCode>
                  <c:ptCount val="4"/>
                  <c:pt idx="0">
                    <c:v>0.6000000000000002</c:v>
                  </c:pt>
                  <c:pt idx="1">
                    <c:v>3.7111111111111121</c:v>
                  </c:pt>
                  <c:pt idx="2">
                    <c:v>4.2222222222222223</c:v>
                  </c:pt>
                  <c:pt idx="3">
                    <c:v>3.8888888888888888</c:v>
                  </c:pt>
                </c:numCache>
              </c:numRef>
            </c:plus>
            <c:minus>
              <c:numRef>
                <c:f>A!$B$12:$E$12</c:f>
                <c:numCache>
                  <c:formatCode>General</c:formatCode>
                  <c:ptCount val="4"/>
                  <c:pt idx="0">
                    <c:v>0.6000000000000002</c:v>
                  </c:pt>
                  <c:pt idx="1">
                    <c:v>3.7111111111111121</c:v>
                  </c:pt>
                  <c:pt idx="2">
                    <c:v>4.2222222222222223</c:v>
                  </c:pt>
                  <c:pt idx="3">
                    <c:v>3.8888888888888888</c:v>
                  </c:pt>
                </c:numCache>
              </c:numRef>
            </c:minus>
          </c:errBars>
          <c:cat>
            <c:numRef>
              <c:f>A!$B$3:$E$3</c:f>
              <c:numCache>
                <c:formatCode>General</c:formatCode>
                <c:ptCount val="4"/>
                <c:pt idx="0">
                  <c:v>0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</c:numCache>
            </c:numRef>
          </c:cat>
          <c:val>
            <c:numRef>
              <c:f>A!$B$6:$E$6</c:f>
              <c:numCache>
                <c:formatCode>General</c:formatCode>
                <c:ptCount val="4"/>
                <c:pt idx="0">
                  <c:v>18.8</c:v>
                </c:pt>
                <c:pt idx="1">
                  <c:v>16.266666666666666</c:v>
                </c:pt>
                <c:pt idx="2">
                  <c:v>16.433333333333334</c:v>
                </c:pt>
                <c:pt idx="3">
                  <c:v>17.233333333333334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A54-1648-BC68-95F974AFE60E}"/>
            </c:ext>
          </c:extLst>
        </c:ser>
        <c:ser>
          <c:idx val="2"/>
          <c:order val="3"/>
          <c:tx>
            <c:v>G2/M</c:v>
          </c:tx>
          <c:spPr>
            <a:noFill/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A!$B$13:$E$13</c:f>
                <c:numCache>
                  <c:formatCode>General</c:formatCode>
                  <c:ptCount val="4"/>
                  <c:pt idx="0">
                    <c:v>1.7555555555555553</c:v>
                  </c:pt>
                  <c:pt idx="1">
                    <c:v>1.5111111111111117</c:v>
                  </c:pt>
                  <c:pt idx="2">
                    <c:v>0.59999999999999909</c:v>
                  </c:pt>
                  <c:pt idx="3">
                    <c:v>4.31111111111111</c:v>
                  </c:pt>
                </c:numCache>
              </c:numRef>
            </c:plus>
            <c:minus>
              <c:numRef>
                <c:f>A!$B$13:$E$13</c:f>
                <c:numCache>
                  <c:formatCode>General</c:formatCode>
                  <c:ptCount val="4"/>
                  <c:pt idx="0">
                    <c:v>1.7555555555555553</c:v>
                  </c:pt>
                  <c:pt idx="1">
                    <c:v>1.5111111111111117</c:v>
                  </c:pt>
                  <c:pt idx="2">
                    <c:v>0.59999999999999909</c:v>
                  </c:pt>
                  <c:pt idx="3">
                    <c:v>4.31111111111111</c:v>
                  </c:pt>
                </c:numCache>
              </c:numRef>
            </c:minus>
          </c:errBars>
          <c:cat>
            <c:numRef>
              <c:f>A!$B$3:$E$3</c:f>
              <c:numCache>
                <c:formatCode>General</c:formatCode>
                <c:ptCount val="4"/>
                <c:pt idx="0">
                  <c:v>0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</c:numCache>
            </c:numRef>
          </c:cat>
          <c:val>
            <c:numRef>
              <c:f>A!$B$7:$E$7</c:f>
              <c:numCache>
                <c:formatCode>General</c:formatCode>
                <c:ptCount val="4"/>
                <c:pt idx="0">
                  <c:v>28.433333333333334</c:v>
                </c:pt>
                <c:pt idx="1">
                  <c:v>31.133333333333336</c:v>
                </c:pt>
                <c:pt idx="2">
                  <c:v>30.900000000000002</c:v>
                </c:pt>
                <c:pt idx="3">
                  <c:v>31.433333333333334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A54-1648-BC68-95F974AFE6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402944"/>
        <c:axId val="44409216"/>
      </c:barChart>
      <c:catAx>
        <c:axId val="444029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AUY922 (nM)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4409216"/>
        <c:crosses val="autoZero"/>
        <c:auto val="1"/>
        <c:lblAlgn val="ctr"/>
        <c:lblOffset val="100"/>
        <c:noMultiLvlLbl val="0"/>
      </c:catAx>
      <c:valAx>
        <c:axId val="44409216"/>
        <c:scaling>
          <c:orientation val="minMax"/>
          <c:max val="1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cell cycle distribution</a:t>
                </a:r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crossAx val="44402944"/>
        <c:crosses val="autoZero"/>
        <c:crossBetween val="between"/>
        <c:majorUnit val="0.25"/>
        <c:minorUnit val="2.0000000000000004E-2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600"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3"/>
          <c:order val="0"/>
          <c:tx>
            <c:v>sub-G1</c:v>
          </c:tx>
          <c:spPr>
            <a:pattFill prst="wdUpDiag">
              <a:fgClr>
                <a:srgbClr val="FF0000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A!$H$10:$K$10</c:f>
                <c:numCache>
                  <c:formatCode>General</c:formatCode>
                  <c:ptCount val="4"/>
                  <c:pt idx="0">
                    <c:v>0.31111111111111112</c:v>
                  </c:pt>
                  <c:pt idx="1">
                    <c:v>0.62222222222222212</c:v>
                  </c:pt>
                  <c:pt idx="2">
                    <c:v>0.71111111111111136</c:v>
                  </c:pt>
                  <c:pt idx="3">
                    <c:v>2.3777777777777773</c:v>
                  </c:pt>
                </c:numCache>
              </c:numRef>
            </c:plus>
            <c:minus>
              <c:numRef>
                <c:f>A!$H$10:$K$10</c:f>
                <c:numCache>
                  <c:formatCode>General</c:formatCode>
                  <c:ptCount val="4"/>
                  <c:pt idx="0">
                    <c:v>0.31111111111111112</c:v>
                  </c:pt>
                  <c:pt idx="1">
                    <c:v>0.62222222222222212</c:v>
                  </c:pt>
                  <c:pt idx="2">
                    <c:v>0.71111111111111136</c:v>
                  </c:pt>
                  <c:pt idx="3">
                    <c:v>2.3777777777777773</c:v>
                  </c:pt>
                </c:numCache>
              </c:numRef>
            </c:minus>
          </c:errBars>
          <c:cat>
            <c:numRef>
              <c:f>A!$H$9:$K$9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5</c:v>
                </c:pt>
              </c:numCache>
            </c:numRef>
          </c:cat>
          <c:val>
            <c:numRef>
              <c:f>A!$H$4:$K$4</c:f>
              <c:numCache>
                <c:formatCode>General</c:formatCode>
                <c:ptCount val="4"/>
                <c:pt idx="0">
                  <c:v>2.2333333333333334</c:v>
                </c:pt>
                <c:pt idx="1">
                  <c:v>2.3666666666666667</c:v>
                </c:pt>
                <c:pt idx="2">
                  <c:v>3.3333333333333335</c:v>
                </c:pt>
                <c:pt idx="3">
                  <c:v>5.6333333333333329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964-8044-B2D8-6E7B9AA4C4FB}"/>
            </c:ext>
          </c:extLst>
        </c:ser>
        <c:ser>
          <c:idx val="0"/>
          <c:order val="1"/>
          <c:tx>
            <c:v>G1</c:v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A!$H$11:$K$11</c:f>
                <c:numCache>
                  <c:formatCode>General</c:formatCode>
                  <c:ptCount val="4"/>
                  <c:pt idx="0">
                    <c:v>3.9555555555555579</c:v>
                  </c:pt>
                  <c:pt idx="1">
                    <c:v>0.73333333333333428</c:v>
                  </c:pt>
                  <c:pt idx="2">
                    <c:v>1.4000000000000057</c:v>
                  </c:pt>
                  <c:pt idx="3">
                    <c:v>1.4888888888888918</c:v>
                  </c:pt>
                </c:numCache>
              </c:numRef>
            </c:plus>
            <c:minus>
              <c:numRef>
                <c:f>A!$H$11:$K$11</c:f>
                <c:numCache>
                  <c:formatCode>General</c:formatCode>
                  <c:ptCount val="4"/>
                  <c:pt idx="0">
                    <c:v>3.9555555555555579</c:v>
                  </c:pt>
                  <c:pt idx="1">
                    <c:v>0.73333333333333428</c:v>
                  </c:pt>
                  <c:pt idx="2">
                    <c:v>1.4000000000000057</c:v>
                  </c:pt>
                  <c:pt idx="3">
                    <c:v>1.4888888888888918</c:v>
                  </c:pt>
                </c:numCache>
              </c:numRef>
            </c:minus>
          </c:errBars>
          <c:cat>
            <c:numRef>
              <c:f>A!$H$9:$K$9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5</c:v>
                </c:pt>
              </c:numCache>
            </c:numRef>
          </c:cat>
          <c:val>
            <c:numRef>
              <c:f>A!$H$5:$K$5</c:f>
              <c:numCache>
                <c:formatCode>General</c:formatCode>
                <c:ptCount val="4"/>
                <c:pt idx="0">
                  <c:v>53.266666666666673</c:v>
                </c:pt>
                <c:pt idx="1">
                  <c:v>62.9</c:v>
                </c:pt>
                <c:pt idx="2">
                  <c:v>64.399999999999991</c:v>
                </c:pt>
                <c:pt idx="3">
                  <c:v>64.633333333333326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964-8044-B2D8-6E7B9AA4C4FB}"/>
            </c:ext>
          </c:extLst>
        </c:ser>
        <c:ser>
          <c:idx val="1"/>
          <c:order val="2"/>
          <c:tx>
            <c:v>S</c:v>
          </c:tx>
          <c:spPr>
            <a:solidFill>
              <a:srgbClr val="FF0000">
                <a:alpha val="50000"/>
              </a:srgb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A!$H$12:$K$12</c:f>
                <c:numCache>
                  <c:formatCode>General</c:formatCode>
                  <c:ptCount val="4"/>
                  <c:pt idx="0">
                    <c:v>3.4222222222222225</c:v>
                  </c:pt>
                  <c:pt idx="1">
                    <c:v>2.1333333333333333</c:v>
                  </c:pt>
                  <c:pt idx="2">
                    <c:v>2.0666666666666669</c:v>
                  </c:pt>
                  <c:pt idx="3">
                    <c:v>1.7777777777777775</c:v>
                  </c:pt>
                </c:numCache>
              </c:numRef>
            </c:plus>
            <c:minus>
              <c:numRef>
                <c:f>A!$H$12:$K$12</c:f>
                <c:numCache>
                  <c:formatCode>General</c:formatCode>
                  <c:ptCount val="4"/>
                  <c:pt idx="0">
                    <c:v>3.4222222222222225</c:v>
                  </c:pt>
                  <c:pt idx="1">
                    <c:v>2.1333333333333333</c:v>
                  </c:pt>
                  <c:pt idx="2">
                    <c:v>2.0666666666666669</c:v>
                  </c:pt>
                  <c:pt idx="3">
                    <c:v>1.7777777777777775</c:v>
                  </c:pt>
                </c:numCache>
              </c:numRef>
            </c:minus>
          </c:errBars>
          <c:cat>
            <c:numRef>
              <c:f>A!$H$9:$K$9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5</c:v>
                </c:pt>
              </c:numCache>
            </c:numRef>
          </c:cat>
          <c:val>
            <c:numRef>
              <c:f>A!$H$6:$K$6</c:f>
              <c:numCache>
                <c:formatCode>General</c:formatCode>
                <c:ptCount val="4"/>
                <c:pt idx="0">
                  <c:v>15.933333333333332</c:v>
                </c:pt>
                <c:pt idx="1">
                  <c:v>12.4</c:v>
                </c:pt>
                <c:pt idx="2">
                  <c:v>11.6</c:v>
                </c:pt>
                <c:pt idx="3">
                  <c:v>10.966666666666669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964-8044-B2D8-6E7B9AA4C4FB}"/>
            </c:ext>
          </c:extLst>
        </c:ser>
        <c:ser>
          <c:idx val="2"/>
          <c:order val="3"/>
          <c:tx>
            <c:v>G2/M</c:v>
          </c:tx>
          <c:spPr>
            <a:noFill/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A!$H$13:$K$13</c:f>
                <c:numCache>
                  <c:formatCode>General</c:formatCode>
                  <c:ptCount val="4"/>
                  <c:pt idx="0">
                    <c:v>1.5555555555555547</c:v>
                  </c:pt>
                  <c:pt idx="1">
                    <c:v>1.1111111111111107</c:v>
                  </c:pt>
                  <c:pt idx="2">
                    <c:v>1.3999999999999997</c:v>
                  </c:pt>
                  <c:pt idx="3">
                    <c:v>1.3555555555555554</c:v>
                  </c:pt>
                </c:numCache>
              </c:numRef>
            </c:plus>
            <c:minus>
              <c:numRef>
                <c:f>A!$H$13:$K$13</c:f>
                <c:numCache>
                  <c:formatCode>General</c:formatCode>
                  <c:ptCount val="4"/>
                  <c:pt idx="0">
                    <c:v>1.5555555555555547</c:v>
                  </c:pt>
                  <c:pt idx="1">
                    <c:v>1.1111111111111107</c:v>
                  </c:pt>
                  <c:pt idx="2">
                    <c:v>1.3999999999999997</c:v>
                  </c:pt>
                  <c:pt idx="3">
                    <c:v>1.3555555555555554</c:v>
                  </c:pt>
                </c:numCache>
              </c:numRef>
            </c:minus>
          </c:errBars>
          <c:cat>
            <c:numRef>
              <c:f>A!$H$9:$K$9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5</c:v>
                </c:pt>
              </c:numCache>
            </c:numRef>
          </c:cat>
          <c:val>
            <c:numRef>
              <c:f>A!$H$7:$K$7</c:f>
              <c:numCache>
                <c:formatCode>General</c:formatCode>
                <c:ptCount val="4"/>
                <c:pt idx="0">
                  <c:v>28.566666666666666</c:v>
                </c:pt>
                <c:pt idx="1">
                  <c:v>22.333333333333332</c:v>
                </c:pt>
                <c:pt idx="2">
                  <c:v>20.7</c:v>
                </c:pt>
                <c:pt idx="3">
                  <c:v>18.766666666666666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964-8044-B2D8-6E7B9AA4C4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423040"/>
        <c:axId val="44429312"/>
      </c:barChart>
      <c:catAx>
        <c:axId val="444230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VE821 (µM)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4429312"/>
        <c:crosses val="autoZero"/>
        <c:auto val="1"/>
        <c:lblAlgn val="ctr"/>
        <c:lblOffset val="100"/>
        <c:noMultiLvlLbl val="0"/>
      </c:catAx>
      <c:valAx>
        <c:axId val="44429312"/>
        <c:scaling>
          <c:orientation val="minMax"/>
          <c:max val="1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cell cycle distribution</a:t>
                </a:r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crossAx val="44423040"/>
        <c:crosses val="autoZero"/>
        <c:crossBetween val="between"/>
        <c:majorUnit val="0.25"/>
        <c:minorUnit val="2.0000000000000004E-2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600"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3"/>
          <c:order val="0"/>
          <c:tx>
            <c:v>sub-G1</c:v>
          </c:tx>
          <c:spPr>
            <a:pattFill prst="wdUpDiag">
              <a:fgClr>
                <a:srgbClr val="00B050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A!$N$10:$Q$10</c:f>
                <c:numCache>
                  <c:formatCode>General</c:formatCode>
                  <c:ptCount val="4"/>
                  <c:pt idx="0">
                    <c:v>0.93333333333333346</c:v>
                  </c:pt>
                  <c:pt idx="1">
                    <c:v>0.82222222222222241</c:v>
                  </c:pt>
                  <c:pt idx="2">
                    <c:v>1.2222222222222221</c:v>
                  </c:pt>
                  <c:pt idx="3">
                    <c:v>1.0888888888888888</c:v>
                  </c:pt>
                </c:numCache>
              </c:numRef>
            </c:plus>
            <c:minus>
              <c:numRef>
                <c:f>A!$N$10:$Q$10</c:f>
                <c:numCache>
                  <c:formatCode>General</c:formatCode>
                  <c:ptCount val="4"/>
                  <c:pt idx="0">
                    <c:v>0.93333333333333346</c:v>
                  </c:pt>
                  <c:pt idx="1">
                    <c:v>0.82222222222222241</c:v>
                  </c:pt>
                  <c:pt idx="2">
                    <c:v>1.2222222222222221</c:v>
                  </c:pt>
                  <c:pt idx="3">
                    <c:v>1.0888888888888888</c:v>
                  </c:pt>
                </c:numCache>
              </c:numRef>
            </c:minus>
          </c:errBars>
          <c:cat>
            <c:numRef>
              <c:f>A!$N$9:$Q$9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</c:numCache>
            </c:numRef>
          </c:cat>
          <c:val>
            <c:numRef>
              <c:f>A!$N$4:$Q$4</c:f>
              <c:numCache>
                <c:formatCode>General</c:formatCode>
                <c:ptCount val="4"/>
                <c:pt idx="0">
                  <c:v>2.8000000000000003</c:v>
                </c:pt>
                <c:pt idx="1">
                  <c:v>2.9666666666666668</c:v>
                </c:pt>
                <c:pt idx="2">
                  <c:v>3.4666666666666663</c:v>
                </c:pt>
                <c:pt idx="3">
                  <c:v>4.0666666666666664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AD5-2848-9574-3877E5DE889F}"/>
            </c:ext>
          </c:extLst>
        </c:ser>
        <c:ser>
          <c:idx val="0"/>
          <c:order val="1"/>
          <c:tx>
            <c:v>G1</c:v>
          </c:tx>
          <c:spPr>
            <a:solidFill>
              <a:srgbClr val="00B050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A!$N$11:$Q$11</c:f>
                <c:numCache>
                  <c:formatCode>General</c:formatCode>
                  <c:ptCount val="4"/>
                  <c:pt idx="0">
                    <c:v>3.511111111111108</c:v>
                  </c:pt>
                  <c:pt idx="1">
                    <c:v>3.9555555555555557</c:v>
                  </c:pt>
                  <c:pt idx="2">
                    <c:v>4</c:v>
                  </c:pt>
                  <c:pt idx="3">
                    <c:v>3.4666666666666637</c:v>
                  </c:pt>
                </c:numCache>
              </c:numRef>
            </c:plus>
            <c:minus>
              <c:numRef>
                <c:f>A!$N$11:$Q$11</c:f>
                <c:numCache>
                  <c:formatCode>General</c:formatCode>
                  <c:ptCount val="4"/>
                  <c:pt idx="0">
                    <c:v>3.511111111111108</c:v>
                  </c:pt>
                  <c:pt idx="1">
                    <c:v>3.9555555555555557</c:v>
                  </c:pt>
                  <c:pt idx="2">
                    <c:v>4</c:v>
                  </c:pt>
                  <c:pt idx="3">
                    <c:v>3.4666666666666637</c:v>
                  </c:pt>
                </c:numCache>
              </c:numRef>
            </c:minus>
          </c:errBars>
          <c:cat>
            <c:numRef>
              <c:f>A!$N$9:$Q$9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</c:numCache>
            </c:numRef>
          </c:cat>
          <c:val>
            <c:numRef>
              <c:f>A!$N$5:$Q$5</c:f>
              <c:numCache>
                <c:formatCode>General</c:formatCode>
                <c:ptCount val="4"/>
                <c:pt idx="0">
                  <c:v>53.133333333333326</c:v>
                </c:pt>
                <c:pt idx="1">
                  <c:v>55.666666666666664</c:v>
                </c:pt>
                <c:pt idx="2">
                  <c:v>55.300000000000004</c:v>
                </c:pt>
                <c:pt idx="3">
                  <c:v>56.199999999999996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AD5-2848-9574-3877E5DE889F}"/>
            </c:ext>
          </c:extLst>
        </c:ser>
        <c:ser>
          <c:idx val="1"/>
          <c:order val="2"/>
          <c:tx>
            <c:v>S</c:v>
          </c:tx>
          <c:spPr>
            <a:solidFill>
              <a:srgbClr val="00B050">
                <a:alpha val="50000"/>
              </a:srgb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A!$N$12:$Q$12</c:f>
                <c:numCache>
                  <c:formatCode>General</c:formatCode>
                  <c:ptCount val="4"/>
                  <c:pt idx="0">
                    <c:v>3.6222222222222222</c:v>
                  </c:pt>
                  <c:pt idx="1">
                    <c:v>3.1555555555555554</c:v>
                  </c:pt>
                  <c:pt idx="2">
                    <c:v>3.3555555555555547</c:v>
                  </c:pt>
                  <c:pt idx="3">
                    <c:v>3.1333333333333333</c:v>
                  </c:pt>
                </c:numCache>
              </c:numRef>
            </c:plus>
            <c:minus>
              <c:numRef>
                <c:f>A!$N$12:$Q$12</c:f>
                <c:numCache>
                  <c:formatCode>General</c:formatCode>
                  <c:ptCount val="4"/>
                  <c:pt idx="0">
                    <c:v>3.6222222222222222</c:v>
                  </c:pt>
                  <c:pt idx="1">
                    <c:v>3.1555555555555554</c:v>
                  </c:pt>
                  <c:pt idx="2">
                    <c:v>3.3555555555555547</c:v>
                  </c:pt>
                  <c:pt idx="3">
                    <c:v>3.1333333333333333</c:v>
                  </c:pt>
                </c:numCache>
              </c:numRef>
            </c:minus>
          </c:errBars>
          <c:cat>
            <c:numRef>
              <c:f>A!$N$9:$Q$9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</c:numCache>
            </c:numRef>
          </c:cat>
          <c:val>
            <c:numRef>
              <c:f>A!$N$6:$Q$6</c:f>
              <c:numCache>
                <c:formatCode>General</c:formatCode>
                <c:ptCount val="4"/>
                <c:pt idx="0">
                  <c:v>15.533333333333333</c:v>
                </c:pt>
                <c:pt idx="1">
                  <c:v>15.133333333333333</c:v>
                </c:pt>
                <c:pt idx="2">
                  <c:v>14.633333333333333</c:v>
                </c:pt>
                <c:pt idx="3">
                  <c:v>14.200000000000001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AD5-2848-9574-3877E5DE889F}"/>
            </c:ext>
          </c:extLst>
        </c:ser>
        <c:ser>
          <c:idx val="2"/>
          <c:order val="3"/>
          <c:tx>
            <c:v>G2/M</c:v>
          </c:tx>
          <c:spPr>
            <a:noFill/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A!$N$13:$Q$13</c:f>
                <c:numCache>
                  <c:formatCode>General</c:formatCode>
                  <c:ptCount val="4"/>
                  <c:pt idx="0">
                    <c:v>0.82222222222222285</c:v>
                  </c:pt>
                  <c:pt idx="1">
                    <c:v>1.6666666666666667</c:v>
                  </c:pt>
                  <c:pt idx="2">
                    <c:v>1.9555555555555546</c:v>
                  </c:pt>
                  <c:pt idx="3">
                    <c:v>1.3999999999999997</c:v>
                  </c:pt>
                </c:numCache>
              </c:numRef>
            </c:plus>
            <c:minus>
              <c:numRef>
                <c:f>A!$N$13:$Q$13</c:f>
                <c:numCache>
                  <c:formatCode>General</c:formatCode>
                  <c:ptCount val="4"/>
                  <c:pt idx="0">
                    <c:v>0.82222222222222285</c:v>
                  </c:pt>
                  <c:pt idx="1">
                    <c:v>1.6666666666666667</c:v>
                  </c:pt>
                  <c:pt idx="2">
                    <c:v>1.9555555555555546</c:v>
                  </c:pt>
                  <c:pt idx="3">
                    <c:v>1.3999999999999997</c:v>
                  </c:pt>
                </c:numCache>
              </c:numRef>
            </c:minus>
          </c:errBars>
          <c:cat>
            <c:numRef>
              <c:f>A!$N$9:$Q$9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</c:numCache>
            </c:numRef>
          </c:cat>
          <c:val>
            <c:numRef>
              <c:f>A!$N$7:$Q$7</c:f>
              <c:numCache>
                <c:formatCode>General</c:formatCode>
                <c:ptCount val="4"/>
                <c:pt idx="0">
                  <c:v>28.533333333333331</c:v>
                </c:pt>
                <c:pt idx="1">
                  <c:v>26.3</c:v>
                </c:pt>
                <c:pt idx="2">
                  <c:v>26.633333333333336</c:v>
                </c:pt>
                <c:pt idx="3">
                  <c:v>25.5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AD5-2848-9574-3877E5DE88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073344"/>
        <c:axId val="46075264"/>
      </c:barChart>
      <c:catAx>
        <c:axId val="460733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KU55933 (µM)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6075264"/>
        <c:crosses val="autoZero"/>
        <c:auto val="1"/>
        <c:lblAlgn val="ctr"/>
        <c:lblOffset val="100"/>
        <c:noMultiLvlLbl val="0"/>
      </c:catAx>
      <c:valAx>
        <c:axId val="46075264"/>
        <c:scaling>
          <c:orientation val="minMax"/>
          <c:max val="1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cell cycle distribution</a:t>
                </a:r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crossAx val="46073344"/>
        <c:crosses val="autoZero"/>
        <c:crossBetween val="between"/>
        <c:majorUnit val="0.25"/>
        <c:minorUnit val="2.0000000000000004E-2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600"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v>sub-G1</c:v>
          </c:tx>
          <c:spPr>
            <a:pattFill prst="wdUp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dPt>
            <c:idx val="4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109-594C-96B6-AE2D57D56CE9}"/>
              </c:ext>
            </c:extLst>
          </c:dPt>
          <c:dPt>
            <c:idx val="5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109-594C-96B6-AE2D57D56CE9}"/>
              </c:ext>
            </c:extLst>
          </c:dPt>
          <c:dPt>
            <c:idx val="6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109-594C-96B6-AE2D57D56CE9}"/>
              </c:ext>
            </c:extLst>
          </c:dPt>
          <c:dPt>
            <c:idx val="7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109-594C-96B6-AE2D57D56CE9}"/>
              </c:ext>
            </c:extLst>
          </c:dPt>
          <c:dPt>
            <c:idx val="8"/>
            <c:invertIfNegative val="0"/>
            <c:bubble3D val="0"/>
            <c:spPr>
              <a:pattFill prst="wdUpDiag">
                <a:fgClr>
                  <a:srgbClr val="00B050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109-594C-96B6-AE2D57D56CE9}"/>
              </c:ext>
            </c:extLst>
          </c:dPt>
          <c:dPt>
            <c:idx val="9"/>
            <c:invertIfNegative val="0"/>
            <c:bubble3D val="0"/>
            <c:spPr>
              <a:pattFill prst="wdUpDiag">
                <a:fgClr>
                  <a:srgbClr val="00B050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109-594C-96B6-AE2D57D56CE9}"/>
              </c:ext>
            </c:extLst>
          </c:dPt>
          <c:dPt>
            <c:idx val="10"/>
            <c:invertIfNegative val="0"/>
            <c:bubble3D val="0"/>
            <c:spPr>
              <a:pattFill prst="wdUpDiag">
                <a:fgClr>
                  <a:srgbClr val="00B050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109-594C-96B6-AE2D57D56CE9}"/>
              </c:ext>
            </c:extLst>
          </c:dPt>
          <c:dPt>
            <c:idx val="11"/>
            <c:invertIfNegative val="0"/>
            <c:bubble3D val="0"/>
            <c:spPr>
              <a:pattFill prst="wdUpDiag">
                <a:fgClr>
                  <a:srgbClr val="00B050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1109-594C-96B6-AE2D57D56CE9}"/>
              </c:ext>
            </c:extLst>
          </c:dPt>
          <c:errBars>
            <c:errBarType val="both"/>
            <c:errValType val="cust"/>
            <c:noEndCap val="0"/>
            <c:plus>
              <c:numRef>
                <c:f>'WE68'!$H$3:$H$14</c:f>
                <c:numCache>
                  <c:formatCode>General</c:formatCode>
                  <c:ptCount val="12"/>
                  <c:pt idx="0">
                    <c:v>0.37118429085533827</c:v>
                  </c:pt>
                  <c:pt idx="1">
                    <c:v>0.40414518843273589</c:v>
                  </c:pt>
                  <c:pt idx="2">
                    <c:v>0.55477723256977318</c:v>
                  </c:pt>
                  <c:pt idx="3">
                    <c:v>1.4836142056178576</c:v>
                  </c:pt>
                  <c:pt idx="4">
                    <c:v>0.21858128414340008</c:v>
                  </c:pt>
                  <c:pt idx="5">
                    <c:v>0.40551750201988235</c:v>
                  </c:pt>
                  <c:pt idx="6">
                    <c:v>0.40960685758148235</c:v>
                  </c:pt>
                  <c:pt idx="7">
                    <c:v>1.3650396819628852</c:v>
                  </c:pt>
                  <c:pt idx="8">
                    <c:v>0.75498344352707591</c:v>
                  </c:pt>
                  <c:pt idx="9">
                    <c:v>3.3333333333333215E-2</c:v>
                  </c:pt>
                  <c:pt idx="10">
                    <c:v>0.60827625302982291</c:v>
                  </c:pt>
                  <c:pt idx="11">
                    <c:v>1.1789826122551588</c:v>
                  </c:pt>
                </c:numCache>
              </c:numRef>
            </c:plus>
            <c:minus>
              <c:numRef>
                <c:f>'WE68'!$H$3:$H$14</c:f>
                <c:numCache>
                  <c:formatCode>General</c:formatCode>
                  <c:ptCount val="12"/>
                  <c:pt idx="0">
                    <c:v>0.37118429085533827</c:v>
                  </c:pt>
                  <c:pt idx="1">
                    <c:v>0.40414518843273589</c:v>
                  </c:pt>
                  <c:pt idx="2">
                    <c:v>0.55477723256977318</c:v>
                  </c:pt>
                  <c:pt idx="3">
                    <c:v>1.4836142056178576</c:v>
                  </c:pt>
                  <c:pt idx="4">
                    <c:v>0.21858128414340008</c:v>
                  </c:pt>
                  <c:pt idx="5">
                    <c:v>0.40551750201988235</c:v>
                  </c:pt>
                  <c:pt idx="6">
                    <c:v>0.40960685758148235</c:v>
                  </c:pt>
                  <c:pt idx="7">
                    <c:v>1.3650396819628852</c:v>
                  </c:pt>
                  <c:pt idx="8">
                    <c:v>0.75498344352707591</c:v>
                  </c:pt>
                  <c:pt idx="9">
                    <c:v>3.3333333333333215E-2</c:v>
                  </c:pt>
                  <c:pt idx="10">
                    <c:v>0.60827625302982291</c:v>
                  </c:pt>
                  <c:pt idx="11">
                    <c:v>1.1789826122551588</c:v>
                  </c:pt>
                </c:numCache>
              </c:numRef>
            </c:minus>
          </c:errBars>
          <c:cat>
            <c:multiLvlStrRef>
              <c:f>'WE68'!$J$3:$K$14</c:f>
              <c:multiLvlStrCache>
                <c:ptCount val="12"/>
                <c:lvl>
                  <c:pt idx="0">
                    <c:v>0</c:v>
                  </c:pt>
                  <c:pt idx="1">
                    <c:v>15</c:v>
                  </c:pt>
                  <c:pt idx="2">
                    <c:v>30</c:v>
                  </c:pt>
                  <c:pt idx="3">
                    <c:v>45</c:v>
                  </c:pt>
                  <c:pt idx="4">
                    <c:v>0</c:v>
                  </c:pt>
                  <c:pt idx="5">
                    <c:v>15</c:v>
                  </c:pt>
                  <c:pt idx="6">
                    <c:v>30</c:v>
                  </c:pt>
                  <c:pt idx="7">
                    <c:v>45</c:v>
                  </c:pt>
                  <c:pt idx="8">
                    <c:v>0</c:v>
                  </c:pt>
                  <c:pt idx="9">
                    <c:v>15</c:v>
                  </c:pt>
                  <c:pt idx="10">
                    <c:v>30</c:v>
                  </c:pt>
                  <c:pt idx="11">
                    <c:v>45</c:v>
                  </c:pt>
                </c:lvl>
                <c:lvl>
                  <c:pt idx="0">
                    <c:v>DMSO</c:v>
                  </c:pt>
                  <c:pt idx="4">
                    <c:v>VE821</c:v>
                  </c:pt>
                  <c:pt idx="8">
                    <c:v>KU55933</c:v>
                  </c:pt>
                </c:lvl>
              </c:multiLvlStrCache>
            </c:multiLvlStrRef>
          </c:cat>
          <c:val>
            <c:numRef>
              <c:f>'WE68'!$G$3:$G$14</c:f>
              <c:numCache>
                <c:formatCode>General</c:formatCode>
                <c:ptCount val="12"/>
                <c:pt idx="0">
                  <c:v>4.4666666666666659</c:v>
                </c:pt>
                <c:pt idx="1">
                  <c:v>4.7</c:v>
                </c:pt>
                <c:pt idx="2">
                  <c:v>4.5666666666666673</c:v>
                </c:pt>
                <c:pt idx="3">
                  <c:v>6.0333333333333341</c:v>
                </c:pt>
                <c:pt idx="4">
                  <c:v>4.0666666666666673</c:v>
                </c:pt>
                <c:pt idx="5">
                  <c:v>4.2333333333333334</c:v>
                </c:pt>
                <c:pt idx="6">
                  <c:v>4.6333333333333337</c:v>
                </c:pt>
                <c:pt idx="7">
                  <c:v>5.0999999999999996</c:v>
                </c:pt>
                <c:pt idx="8">
                  <c:v>4.3999999999999995</c:v>
                </c:pt>
                <c:pt idx="9">
                  <c:v>3.7333333333333329</c:v>
                </c:pt>
                <c:pt idx="10">
                  <c:v>4.3999999999999995</c:v>
                </c:pt>
                <c:pt idx="11">
                  <c:v>5.1000000000000005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1109-594C-96B6-AE2D57D56CE9}"/>
            </c:ext>
          </c:extLst>
        </c:ser>
        <c:ser>
          <c:idx val="1"/>
          <c:order val="1"/>
          <c:tx>
            <c:v>G1</c:v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1109-594C-96B6-AE2D57D56CE9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4-1109-594C-96B6-AE2D57D56CE9}"/>
              </c:ext>
            </c:extLst>
          </c:dPt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6-1109-594C-96B6-AE2D57D56CE9}"/>
              </c:ext>
            </c:extLst>
          </c:dPt>
          <c:dPt>
            <c:idx val="7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8-1109-594C-96B6-AE2D57D56CE9}"/>
              </c:ext>
            </c:extLst>
          </c:dPt>
          <c:dPt>
            <c:idx val="8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A-1109-594C-96B6-AE2D57D56CE9}"/>
              </c:ext>
            </c:extLst>
          </c:dPt>
          <c:dPt>
            <c:idx val="9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C-1109-594C-96B6-AE2D57D56CE9}"/>
              </c:ext>
            </c:extLst>
          </c:dPt>
          <c:dPt>
            <c:idx val="10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E-1109-594C-96B6-AE2D57D56CE9}"/>
              </c:ext>
            </c:extLst>
          </c:dPt>
          <c:dPt>
            <c:idx val="11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0-1109-594C-96B6-AE2D57D56CE9}"/>
              </c:ext>
            </c:extLst>
          </c:dPt>
          <c:errBars>
            <c:errBarType val="both"/>
            <c:errValType val="cust"/>
            <c:noEndCap val="0"/>
            <c:plus>
              <c:numRef>
                <c:f>'WE68'!$Q$3:$Q$14</c:f>
                <c:numCache>
                  <c:formatCode>General</c:formatCode>
                  <c:ptCount val="12"/>
                  <c:pt idx="0">
                    <c:v>0.75351030369715288</c:v>
                  </c:pt>
                  <c:pt idx="1">
                    <c:v>0.44095855184409843</c:v>
                  </c:pt>
                  <c:pt idx="2">
                    <c:v>0.90246575804539286</c:v>
                  </c:pt>
                  <c:pt idx="3">
                    <c:v>0.84129529760826394</c:v>
                  </c:pt>
                  <c:pt idx="4">
                    <c:v>2.0341528403189804</c:v>
                  </c:pt>
                  <c:pt idx="5">
                    <c:v>2.5828494170414014</c:v>
                  </c:pt>
                  <c:pt idx="6">
                    <c:v>0.9614803401237294</c:v>
                  </c:pt>
                  <c:pt idx="7">
                    <c:v>1.7947454167962411</c:v>
                  </c:pt>
                  <c:pt idx="8">
                    <c:v>0.95277372853043141</c:v>
                  </c:pt>
                  <c:pt idx="9">
                    <c:v>1.8502252115170554</c:v>
                  </c:pt>
                  <c:pt idx="10">
                    <c:v>2</c:v>
                  </c:pt>
                  <c:pt idx="11">
                    <c:v>1.7647788655932068</c:v>
                  </c:pt>
                </c:numCache>
              </c:numRef>
            </c:plus>
            <c:minus>
              <c:numRef>
                <c:f>'WE68'!$Q$3:$Q$14</c:f>
                <c:numCache>
                  <c:formatCode>General</c:formatCode>
                  <c:ptCount val="12"/>
                  <c:pt idx="0">
                    <c:v>0.75351030369715288</c:v>
                  </c:pt>
                  <c:pt idx="1">
                    <c:v>0.44095855184409843</c:v>
                  </c:pt>
                  <c:pt idx="2">
                    <c:v>0.90246575804539286</c:v>
                  </c:pt>
                  <c:pt idx="3">
                    <c:v>0.84129529760826394</c:v>
                  </c:pt>
                  <c:pt idx="4">
                    <c:v>2.0341528403189804</c:v>
                  </c:pt>
                  <c:pt idx="5">
                    <c:v>2.5828494170414014</c:v>
                  </c:pt>
                  <c:pt idx="6">
                    <c:v>0.9614803401237294</c:v>
                  </c:pt>
                  <c:pt idx="7">
                    <c:v>1.7947454167962411</c:v>
                  </c:pt>
                  <c:pt idx="8">
                    <c:v>0.95277372853043141</c:v>
                  </c:pt>
                  <c:pt idx="9">
                    <c:v>1.8502252115170554</c:v>
                  </c:pt>
                  <c:pt idx="10">
                    <c:v>2</c:v>
                  </c:pt>
                  <c:pt idx="11">
                    <c:v>1.7647788655932068</c:v>
                  </c:pt>
                </c:numCache>
              </c:numRef>
            </c:minus>
          </c:errBars>
          <c:cat>
            <c:multiLvlStrRef>
              <c:f>'WE68'!$J$3:$K$14</c:f>
              <c:multiLvlStrCache>
                <c:ptCount val="12"/>
                <c:lvl>
                  <c:pt idx="0">
                    <c:v>0</c:v>
                  </c:pt>
                  <c:pt idx="1">
                    <c:v>15</c:v>
                  </c:pt>
                  <c:pt idx="2">
                    <c:v>30</c:v>
                  </c:pt>
                  <c:pt idx="3">
                    <c:v>45</c:v>
                  </c:pt>
                  <c:pt idx="4">
                    <c:v>0</c:v>
                  </c:pt>
                  <c:pt idx="5">
                    <c:v>15</c:v>
                  </c:pt>
                  <c:pt idx="6">
                    <c:v>30</c:v>
                  </c:pt>
                  <c:pt idx="7">
                    <c:v>45</c:v>
                  </c:pt>
                  <c:pt idx="8">
                    <c:v>0</c:v>
                  </c:pt>
                  <c:pt idx="9">
                    <c:v>15</c:v>
                  </c:pt>
                  <c:pt idx="10">
                    <c:v>30</c:v>
                  </c:pt>
                  <c:pt idx="11">
                    <c:v>45</c:v>
                  </c:pt>
                </c:lvl>
                <c:lvl>
                  <c:pt idx="0">
                    <c:v>DMSO</c:v>
                  </c:pt>
                  <c:pt idx="4">
                    <c:v>VE821</c:v>
                  </c:pt>
                  <c:pt idx="8">
                    <c:v>KU55933</c:v>
                  </c:pt>
                </c:lvl>
              </c:multiLvlStrCache>
            </c:multiLvlStrRef>
          </c:cat>
          <c:val>
            <c:numRef>
              <c:f>'WE68'!$P$3:$P$14</c:f>
              <c:numCache>
                <c:formatCode>General</c:formatCode>
                <c:ptCount val="12"/>
                <c:pt idx="0">
                  <c:v>57.433333333333337</c:v>
                </c:pt>
                <c:pt idx="1">
                  <c:v>57.233333333333327</c:v>
                </c:pt>
                <c:pt idx="2">
                  <c:v>56.533333333333339</c:v>
                </c:pt>
                <c:pt idx="3">
                  <c:v>55.533333333333331</c:v>
                </c:pt>
                <c:pt idx="4">
                  <c:v>61.866666666666667</c:v>
                </c:pt>
                <c:pt idx="5">
                  <c:v>59.933333333333337</c:v>
                </c:pt>
                <c:pt idx="6">
                  <c:v>58.533333333333331</c:v>
                </c:pt>
                <c:pt idx="7">
                  <c:v>57.466666666666669</c:v>
                </c:pt>
                <c:pt idx="8">
                  <c:v>55.933333333333337</c:v>
                </c:pt>
                <c:pt idx="9">
                  <c:v>57</c:v>
                </c:pt>
                <c:pt idx="10">
                  <c:v>55.29999999999999</c:v>
                </c:pt>
                <c:pt idx="11">
                  <c:v>55.666666666666664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1-1109-594C-96B6-AE2D57D56CE9}"/>
            </c:ext>
          </c:extLst>
        </c:ser>
        <c:ser>
          <c:idx val="2"/>
          <c:order val="2"/>
          <c:tx>
            <c:v>S</c:v>
          </c:tx>
          <c:spPr>
            <a:solidFill>
              <a:schemeClr val="tx1">
                <a:alpha val="50000"/>
              </a:schemeClr>
            </a:solidFill>
            <a:ln>
              <a:solidFill>
                <a:schemeClr val="tx1"/>
              </a:solidFill>
            </a:ln>
          </c:spPr>
          <c:invertIfNegative val="0"/>
          <c:dPt>
            <c:idx val="4"/>
            <c:invertIfNegative val="0"/>
            <c:bubble3D val="0"/>
            <c:spPr>
              <a:solidFill>
                <a:srgbClr val="FF0000">
                  <a:alpha val="50000"/>
                </a:srgb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3-1109-594C-96B6-AE2D57D56CE9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>
                  <a:alpha val="50000"/>
                </a:srgb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5-1109-594C-96B6-AE2D57D56CE9}"/>
              </c:ext>
            </c:extLst>
          </c:dPt>
          <c:dPt>
            <c:idx val="6"/>
            <c:invertIfNegative val="0"/>
            <c:bubble3D val="0"/>
            <c:spPr>
              <a:solidFill>
                <a:srgbClr val="FF0000">
                  <a:alpha val="50000"/>
                </a:srgb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7-1109-594C-96B6-AE2D57D56CE9}"/>
              </c:ext>
            </c:extLst>
          </c:dPt>
          <c:dPt>
            <c:idx val="7"/>
            <c:invertIfNegative val="0"/>
            <c:bubble3D val="0"/>
            <c:spPr>
              <a:solidFill>
                <a:srgbClr val="FF0000">
                  <a:alpha val="50000"/>
                </a:srgb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9-1109-594C-96B6-AE2D57D56CE9}"/>
              </c:ext>
            </c:extLst>
          </c:dPt>
          <c:dPt>
            <c:idx val="8"/>
            <c:invertIfNegative val="0"/>
            <c:bubble3D val="0"/>
            <c:spPr>
              <a:solidFill>
                <a:srgbClr val="00B050">
                  <a:alpha val="50000"/>
                </a:srgb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B-1109-594C-96B6-AE2D57D56CE9}"/>
              </c:ext>
            </c:extLst>
          </c:dPt>
          <c:dPt>
            <c:idx val="9"/>
            <c:invertIfNegative val="0"/>
            <c:bubble3D val="0"/>
            <c:spPr>
              <a:solidFill>
                <a:srgbClr val="00B050">
                  <a:alpha val="50000"/>
                </a:srgb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D-1109-594C-96B6-AE2D57D56CE9}"/>
              </c:ext>
            </c:extLst>
          </c:dPt>
          <c:dPt>
            <c:idx val="10"/>
            <c:invertIfNegative val="0"/>
            <c:bubble3D val="0"/>
            <c:spPr>
              <a:solidFill>
                <a:srgbClr val="00B050">
                  <a:alpha val="50000"/>
                </a:srgb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F-1109-594C-96B6-AE2D57D56CE9}"/>
              </c:ext>
            </c:extLst>
          </c:dPt>
          <c:dPt>
            <c:idx val="11"/>
            <c:invertIfNegative val="0"/>
            <c:bubble3D val="0"/>
            <c:spPr>
              <a:solidFill>
                <a:srgbClr val="00B050">
                  <a:alpha val="50000"/>
                </a:srgb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1-1109-594C-96B6-AE2D57D56CE9}"/>
              </c:ext>
            </c:extLst>
          </c:dPt>
          <c:errBars>
            <c:errBarType val="both"/>
            <c:errValType val="cust"/>
            <c:noEndCap val="0"/>
            <c:plus>
              <c:numRef>
                <c:f>'WE68'!$H$18:$H$29</c:f>
                <c:numCache>
                  <c:formatCode>General</c:formatCode>
                  <c:ptCount val="12"/>
                  <c:pt idx="0">
                    <c:v>1.0333333333333334</c:v>
                  </c:pt>
                  <c:pt idx="1">
                    <c:v>0.95393920141694588</c:v>
                  </c:pt>
                  <c:pt idx="2">
                    <c:v>1.1930353445448829</c:v>
                  </c:pt>
                  <c:pt idx="3">
                    <c:v>0.78386506775365639</c:v>
                  </c:pt>
                  <c:pt idx="4">
                    <c:v>0.81921371516296693</c:v>
                  </c:pt>
                  <c:pt idx="5">
                    <c:v>1.4571661996262937</c:v>
                  </c:pt>
                  <c:pt idx="6">
                    <c:v>0.77960103756843369</c:v>
                  </c:pt>
                  <c:pt idx="7">
                    <c:v>0.76883750631138581</c:v>
                  </c:pt>
                  <c:pt idx="8">
                    <c:v>1.1289129481250735</c:v>
                  </c:pt>
                  <c:pt idx="9">
                    <c:v>0.99387010105837159</c:v>
                  </c:pt>
                  <c:pt idx="10">
                    <c:v>0.55477723256977485</c:v>
                  </c:pt>
                  <c:pt idx="11">
                    <c:v>0.95974533659253147</c:v>
                  </c:pt>
                </c:numCache>
              </c:numRef>
            </c:plus>
            <c:minus>
              <c:numRef>
                <c:f>'WE68'!$H$18:$H$29</c:f>
                <c:numCache>
                  <c:formatCode>General</c:formatCode>
                  <c:ptCount val="12"/>
                  <c:pt idx="0">
                    <c:v>1.0333333333333334</c:v>
                  </c:pt>
                  <c:pt idx="1">
                    <c:v>0.95393920141694588</c:v>
                  </c:pt>
                  <c:pt idx="2">
                    <c:v>1.1930353445448829</c:v>
                  </c:pt>
                  <c:pt idx="3">
                    <c:v>0.78386506775365639</c:v>
                  </c:pt>
                  <c:pt idx="4">
                    <c:v>0.81921371516296693</c:v>
                  </c:pt>
                  <c:pt idx="5">
                    <c:v>1.4571661996262937</c:v>
                  </c:pt>
                  <c:pt idx="6">
                    <c:v>0.77960103756843369</c:v>
                  </c:pt>
                  <c:pt idx="7">
                    <c:v>0.76883750631138581</c:v>
                  </c:pt>
                  <c:pt idx="8">
                    <c:v>1.1289129481250735</c:v>
                  </c:pt>
                  <c:pt idx="9">
                    <c:v>0.99387010105837159</c:v>
                  </c:pt>
                  <c:pt idx="10">
                    <c:v>0.55477723256977485</c:v>
                  </c:pt>
                  <c:pt idx="11">
                    <c:v>0.95974533659253147</c:v>
                  </c:pt>
                </c:numCache>
              </c:numRef>
            </c:minus>
          </c:errBars>
          <c:cat>
            <c:multiLvlStrRef>
              <c:f>'WE68'!$J$3:$K$14</c:f>
              <c:multiLvlStrCache>
                <c:ptCount val="12"/>
                <c:lvl>
                  <c:pt idx="0">
                    <c:v>0</c:v>
                  </c:pt>
                  <c:pt idx="1">
                    <c:v>15</c:v>
                  </c:pt>
                  <c:pt idx="2">
                    <c:v>30</c:v>
                  </c:pt>
                  <c:pt idx="3">
                    <c:v>45</c:v>
                  </c:pt>
                  <c:pt idx="4">
                    <c:v>0</c:v>
                  </c:pt>
                  <c:pt idx="5">
                    <c:v>15</c:v>
                  </c:pt>
                  <c:pt idx="6">
                    <c:v>30</c:v>
                  </c:pt>
                  <c:pt idx="7">
                    <c:v>45</c:v>
                  </c:pt>
                  <c:pt idx="8">
                    <c:v>0</c:v>
                  </c:pt>
                  <c:pt idx="9">
                    <c:v>15</c:v>
                  </c:pt>
                  <c:pt idx="10">
                    <c:v>30</c:v>
                  </c:pt>
                  <c:pt idx="11">
                    <c:v>45</c:v>
                  </c:pt>
                </c:lvl>
                <c:lvl>
                  <c:pt idx="0">
                    <c:v>DMSO</c:v>
                  </c:pt>
                  <c:pt idx="4">
                    <c:v>VE821</c:v>
                  </c:pt>
                  <c:pt idx="8">
                    <c:v>KU55933</c:v>
                  </c:pt>
                </c:lvl>
              </c:multiLvlStrCache>
            </c:multiLvlStrRef>
          </c:cat>
          <c:val>
            <c:numRef>
              <c:f>'WE68'!$G$18:$G$29</c:f>
              <c:numCache>
                <c:formatCode>General</c:formatCode>
                <c:ptCount val="12"/>
                <c:pt idx="0">
                  <c:v>15.666666666666666</c:v>
                </c:pt>
                <c:pt idx="1">
                  <c:v>15.4</c:v>
                </c:pt>
                <c:pt idx="2">
                  <c:v>14.799999999999999</c:v>
                </c:pt>
                <c:pt idx="3">
                  <c:v>16.433333333333334</c:v>
                </c:pt>
                <c:pt idx="4">
                  <c:v>12.933333333333332</c:v>
                </c:pt>
                <c:pt idx="5">
                  <c:v>14.1</c:v>
                </c:pt>
                <c:pt idx="6">
                  <c:v>13.933333333333332</c:v>
                </c:pt>
                <c:pt idx="7">
                  <c:v>15.933333333333335</c:v>
                </c:pt>
                <c:pt idx="8">
                  <c:v>16.666666666666668</c:v>
                </c:pt>
                <c:pt idx="9">
                  <c:v>16.533333333333335</c:v>
                </c:pt>
                <c:pt idx="10">
                  <c:v>15.933333333333332</c:v>
                </c:pt>
                <c:pt idx="11">
                  <c:v>17.933333333333334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32-1109-594C-96B6-AE2D57D56CE9}"/>
            </c:ext>
          </c:extLst>
        </c:ser>
        <c:ser>
          <c:idx val="3"/>
          <c:order val="3"/>
          <c:tx>
            <c:v>G2/M</c:v>
          </c:tx>
          <c:spPr>
            <a:noFill/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'WE68'!$Q$18:$Q$29</c:f>
                <c:numCache>
                  <c:formatCode>General</c:formatCode>
                  <c:ptCount val="12"/>
                  <c:pt idx="0">
                    <c:v>1.036554120364414</c:v>
                  </c:pt>
                  <c:pt idx="1">
                    <c:v>0.65574385243019928</c:v>
                  </c:pt>
                  <c:pt idx="2">
                    <c:v>1.0969655114602881</c:v>
                  </c:pt>
                  <c:pt idx="3">
                    <c:v>1.9936008739074205</c:v>
                  </c:pt>
                  <c:pt idx="4">
                    <c:v>2.245241882539855</c:v>
                  </c:pt>
                  <c:pt idx="5">
                    <c:v>2.2338307903688697</c:v>
                  </c:pt>
                  <c:pt idx="6">
                    <c:v>0.85049005481153861</c:v>
                  </c:pt>
                  <c:pt idx="7">
                    <c:v>1.4153915830374761</c:v>
                  </c:pt>
                  <c:pt idx="8">
                    <c:v>1.0214368964029712</c:v>
                  </c:pt>
                  <c:pt idx="9">
                    <c:v>1.6495790708878244</c:v>
                  </c:pt>
                  <c:pt idx="10">
                    <c:v>2.2243600827603767</c:v>
                  </c:pt>
                  <c:pt idx="11">
                    <c:v>2.3751023369764797</c:v>
                  </c:pt>
                </c:numCache>
              </c:numRef>
            </c:plus>
            <c:minus>
              <c:numRef>
                <c:f>'WE68'!$Q$18:$Q$29</c:f>
                <c:numCache>
                  <c:formatCode>General</c:formatCode>
                  <c:ptCount val="12"/>
                  <c:pt idx="0">
                    <c:v>1.036554120364414</c:v>
                  </c:pt>
                  <c:pt idx="1">
                    <c:v>0.65574385243019928</c:v>
                  </c:pt>
                  <c:pt idx="2">
                    <c:v>1.0969655114602881</c:v>
                  </c:pt>
                  <c:pt idx="3">
                    <c:v>1.9936008739074205</c:v>
                  </c:pt>
                  <c:pt idx="4">
                    <c:v>2.245241882539855</c:v>
                  </c:pt>
                  <c:pt idx="5">
                    <c:v>2.2338307903688697</c:v>
                  </c:pt>
                  <c:pt idx="6">
                    <c:v>0.85049005481153861</c:v>
                  </c:pt>
                  <c:pt idx="7">
                    <c:v>1.4153915830374761</c:v>
                  </c:pt>
                  <c:pt idx="8">
                    <c:v>1.0214368964029712</c:v>
                  </c:pt>
                  <c:pt idx="9">
                    <c:v>1.6495790708878244</c:v>
                  </c:pt>
                  <c:pt idx="10">
                    <c:v>2.2243600827603767</c:v>
                  </c:pt>
                  <c:pt idx="11">
                    <c:v>2.3751023369764797</c:v>
                  </c:pt>
                </c:numCache>
              </c:numRef>
            </c:minus>
          </c:errBars>
          <c:cat>
            <c:multiLvlStrRef>
              <c:f>'WE68'!$J$3:$K$14</c:f>
              <c:multiLvlStrCache>
                <c:ptCount val="12"/>
                <c:lvl>
                  <c:pt idx="0">
                    <c:v>0</c:v>
                  </c:pt>
                  <c:pt idx="1">
                    <c:v>15</c:v>
                  </c:pt>
                  <c:pt idx="2">
                    <c:v>30</c:v>
                  </c:pt>
                  <c:pt idx="3">
                    <c:v>45</c:v>
                  </c:pt>
                  <c:pt idx="4">
                    <c:v>0</c:v>
                  </c:pt>
                  <c:pt idx="5">
                    <c:v>15</c:v>
                  </c:pt>
                  <c:pt idx="6">
                    <c:v>30</c:v>
                  </c:pt>
                  <c:pt idx="7">
                    <c:v>45</c:v>
                  </c:pt>
                  <c:pt idx="8">
                    <c:v>0</c:v>
                  </c:pt>
                  <c:pt idx="9">
                    <c:v>15</c:v>
                  </c:pt>
                  <c:pt idx="10">
                    <c:v>30</c:v>
                  </c:pt>
                  <c:pt idx="11">
                    <c:v>45</c:v>
                  </c:pt>
                </c:lvl>
                <c:lvl>
                  <c:pt idx="0">
                    <c:v>DMSO</c:v>
                  </c:pt>
                  <c:pt idx="4">
                    <c:v>VE821</c:v>
                  </c:pt>
                  <c:pt idx="8">
                    <c:v>KU55933</c:v>
                  </c:pt>
                </c:lvl>
              </c:multiLvlStrCache>
            </c:multiLvlStrRef>
          </c:cat>
          <c:val>
            <c:numRef>
              <c:f>'WE68'!$P$18:$P$29</c:f>
              <c:numCache>
                <c:formatCode>General</c:formatCode>
                <c:ptCount val="12"/>
                <c:pt idx="0">
                  <c:v>21.466666666666669</c:v>
                </c:pt>
                <c:pt idx="1">
                  <c:v>21.599999999999998</c:v>
                </c:pt>
                <c:pt idx="2">
                  <c:v>23</c:v>
                </c:pt>
                <c:pt idx="3">
                  <c:v>20.833333333333332</c:v>
                </c:pt>
                <c:pt idx="4">
                  <c:v>20.466666666666665</c:v>
                </c:pt>
                <c:pt idx="5">
                  <c:v>21.099999999999998</c:v>
                </c:pt>
                <c:pt idx="6">
                  <c:v>21.900000000000002</c:v>
                </c:pt>
                <c:pt idx="7">
                  <c:v>20.3</c:v>
                </c:pt>
                <c:pt idx="8">
                  <c:v>21.7</c:v>
                </c:pt>
                <c:pt idx="9">
                  <c:v>21.933333333333334</c:v>
                </c:pt>
                <c:pt idx="10">
                  <c:v>23.266666666666666</c:v>
                </c:pt>
                <c:pt idx="11">
                  <c:v>19.833333333333332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33-1109-594C-96B6-AE2D57D56C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129536"/>
        <c:axId val="46131072"/>
      </c:barChart>
      <c:catAx>
        <c:axId val="46129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6131072"/>
        <c:crosses val="autoZero"/>
        <c:auto val="1"/>
        <c:lblAlgn val="ctr"/>
        <c:lblOffset val="100"/>
        <c:noMultiLvlLbl val="0"/>
      </c:catAx>
      <c:valAx>
        <c:axId val="46131072"/>
        <c:scaling>
          <c:orientation val="minMax"/>
          <c:max val="1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cell cycle distribution</a:t>
                </a:r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crossAx val="46129536"/>
        <c:crosses val="autoZero"/>
        <c:crossBetween val="between"/>
        <c:majorUnit val="0.2"/>
        <c:minorUnit val="2.0000000000000004E-2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600"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v>sub-G1</c:v>
          </c:tx>
          <c:spPr>
            <a:pattFill prst="wdUp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dPt>
            <c:idx val="4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B54-6849-85A1-1E578FA33133}"/>
              </c:ext>
            </c:extLst>
          </c:dPt>
          <c:dPt>
            <c:idx val="5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B54-6849-85A1-1E578FA33133}"/>
              </c:ext>
            </c:extLst>
          </c:dPt>
          <c:dPt>
            <c:idx val="6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B54-6849-85A1-1E578FA33133}"/>
              </c:ext>
            </c:extLst>
          </c:dPt>
          <c:dPt>
            <c:idx val="7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B54-6849-85A1-1E578FA33133}"/>
              </c:ext>
            </c:extLst>
          </c:dPt>
          <c:dPt>
            <c:idx val="8"/>
            <c:invertIfNegative val="0"/>
            <c:bubble3D val="0"/>
            <c:spPr>
              <a:pattFill prst="wdUpDiag">
                <a:fgClr>
                  <a:srgbClr val="00B050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B54-6849-85A1-1E578FA33133}"/>
              </c:ext>
            </c:extLst>
          </c:dPt>
          <c:dPt>
            <c:idx val="9"/>
            <c:invertIfNegative val="0"/>
            <c:bubble3D val="0"/>
            <c:spPr>
              <a:pattFill prst="wdUpDiag">
                <a:fgClr>
                  <a:srgbClr val="00B050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3B54-6849-85A1-1E578FA33133}"/>
              </c:ext>
            </c:extLst>
          </c:dPt>
          <c:dPt>
            <c:idx val="10"/>
            <c:invertIfNegative val="0"/>
            <c:bubble3D val="0"/>
            <c:spPr>
              <a:pattFill prst="wdUpDiag">
                <a:fgClr>
                  <a:srgbClr val="00B050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3B54-6849-85A1-1E578FA33133}"/>
              </c:ext>
            </c:extLst>
          </c:dPt>
          <c:dPt>
            <c:idx val="11"/>
            <c:invertIfNegative val="0"/>
            <c:bubble3D val="0"/>
            <c:spPr>
              <a:pattFill prst="wdUpDiag">
                <a:fgClr>
                  <a:srgbClr val="00B050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3B54-6849-85A1-1E578FA33133}"/>
              </c:ext>
            </c:extLst>
          </c:dPt>
          <c:errBars>
            <c:errBarType val="both"/>
            <c:errValType val="cust"/>
            <c:noEndCap val="0"/>
            <c:plus>
              <c:numRef>
                <c:f>'A673'!$H$3:$H$14</c:f>
                <c:numCache>
                  <c:formatCode>General</c:formatCode>
                  <c:ptCount val="12"/>
                  <c:pt idx="0">
                    <c:v>0.40000000000000013</c:v>
                  </c:pt>
                  <c:pt idx="1">
                    <c:v>0.5</c:v>
                  </c:pt>
                  <c:pt idx="2">
                    <c:v>0.6000000000000002</c:v>
                  </c:pt>
                  <c:pt idx="3">
                    <c:v>0.20000000000000018</c:v>
                  </c:pt>
                  <c:pt idx="4">
                    <c:v>0.6000000000000002</c:v>
                  </c:pt>
                  <c:pt idx="5">
                    <c:v>0.35000000000000037</c:v>
                  </c:pt>
                  <c:pt idx="6">
                    <c:v>0.3500000000000007</c:v>
                  </c:pt>
                  <c:pt idx="7">
                    <c:v>1.9500000000000004</c:v>
                  </c:pt>
                  <c:pt idx="8">
                    <c:v>0.69999999999999973</c:v>
                  </c:pt>
                  <c:pt idx="9">
                    <c:v>4.9999999999999822E-2</c:v>
                  </c:pt>
                  <c:pt idx="10">
                    <c:v>0.89999999999999969</c:v>
                  </c:pt>
                  <c:pt idx="11">
                    <c:v>0.34999999999999981</c:v>
                  </c:pt>
                </c:numCache>
              </c:numRef>
            </c:plus>
            <c:minus>
              <c:numRef>
                <c:f>'A673'!$H$3:$H$14</c:f>
                <c:numCache>
                  <c:formatCode>General</c:formatCode>
                  <c:ptCount val="12"/>
                  <c:pt idx="0">
                    <c:v>0.40000000000000013</c:v>
                  </c:pt>
                  <c:pt idx="1">
                    <c:v>0.5</c:v>
                  </c:pt>
                  <c:pt idx="2">
                    <c:v>0.6000000000000002</c:v>
                  </c:pt>
                  <c:pt idx="3">
                    <c:v>0.20000000000000018</c:v>
                  </c:pt>
                  <c:pt idx="4">
                    <c:v>0.6000000000000002</c:v>
                  </c:pt>
                  <c:pt idx="5">
                    <c:v>0.35000000000000037</c:v>
                  </c:pt>
                  <c:pt idx="6">
                    <c:v>0.3500000000000007</c:v>
                  </c:pt>
                  <c:pt idx="7">
                    <c:v>1.9500000000000004</c:v>
                  </c:pt>
                  <c:pt idx="8">
                    <c:v>0.69999999999999973</c:v>
                  </c:pt>
                  <c:pt idx="9">
                    <c:v>4.9999999999999822E-2</c:v>
                  </c:pt>
                  <c:pt idx="10">
                    <c:v>0.89999999999999969</c:v>
                  </c:pt>
                  <c:pt idx="11">
                    <c:v>0.34999999999999981</c:v>
                  </c:pt>
                </c:numCache>
              </c:numRef>
            </c:minus>
          </c:errBars>
          <c:cat>
            <c:multiLvlStrRef>
              <c:f>'A673'!$J$3:$K$14</c:f>
              <c:multiLvlStrCache>
                <c:ptCount val="12"/>
                <c:lvl>
                  <c:pt idx="0">
                    <c:v>0</c:v>
                  </c:pt>
                  <c:pt idx="1">
                    <c:v>15</c:v>
                  </c:pt>
                  <c:pt idx="2">
                    <c:v>30</c:v>
                  </c:pt>
                  <c:pt idx="3">
                    <c:v>45</c:v>
                  </c:pt>
                  <c:pt idx="4">
                    <c:v>0</c:v>
                  </c:pt>
                  <c:pt idx="5">
                    <c:v>15</c:v>
                  </c:pt>
                  <c:pt idx="6">
                    <c:v>30</c:v>
                  </c:pt>
                  <c:pt idx="7">
                    <c:v>45</c:v>
                  </c:pt>
                  <c:pt idx="8">
                    <c:v>0</c:v>
                  </c:pt>
                  <c:pt idx="9">
                    <c:v>15</c:v>
                  </c:pt>
                  <c:pt idx="10">
                    <c:v>30</c:v>
                  </c:pt>
                  <c:pt idx="11">
                    <c:v>45</c:v>
                  </c:pt>
                </c:lvl>
                <c:lvl>
                  <c:pt idx="0">
                    <c:v>DMSO</c:v>
                  </c:pt>
                  <c:pt idx="4">
                    <c:v>VE821</c:v>
                  </c:pt>
                  <c:pt idx="8">
                    <c:v>KU55933</c:v>
                  </c:pt>
                </c:lvl>
              </c:multiLvlStrCache>
            </c:multiLvlStrRef>
          </c:cat>
          <c:val>
            <c:numRef>
              <c:f>'A673'!$G$3:$G$14</c:f>
              <c:numCache>
                <c:formatCode>General</c:formatCode>
                <c:ptCount val="12"/>
                <c:pt idx="0">
                  <c:v>1.5</c:v>
                </c:pt>
                <c:pt idx="1">
                  <c:v>1.1000000000000001</c:v>
                </c:pt>
                <c:pt idx="2">
                  <c:v>2</c:v>
                </c:pt>
                <c:pt idx="3">
                  <c:v>3</c:v>
                </c:pt>
                <c:pt idx="4">
                  <c:v>1.2999999999999998</c:v>
                </c:pt>
                <c:pt idx="5">
                  <c:v>1.25</c:v>
                </c:pt>
                <c:pt idx="6">
                  <c:v>2.15</c:v>
                </c:pt>
                <c:pt idx="7">
                  <c:v>4.45</c:v>
                </c:pt>
                <c:pt idx="8">
                  <c:v>1.8</c:v>
                </c:pt>
                <c:pt idx="9">
                  <c:v>2.25</c:v>
                </c:pt>
                <c:pt idx="10">
                  <c:v>2.5</c:v>
                </c:pt>
                <c:pt idx="11">
                  <c:v>3.95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3B54-6849-85A1-1E578FA33133}"/>
            </c:ext>
          </c:extLst>
        </c:ser>
        <c:ser>
          <c:idx val="1"/>
          <c:order val="1"/>
          <c:tx>
            <c:v>G1</c:v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3B54-6849-85A1-1E578FA33133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4-3B54-6849-85A1-1E578FA33133}"/>
              </c:ext>
            </c:extLst>
          </c:dPt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6-3B54-6849-85A1-1E578FA33133}"/>
              </c:ext>
            </c:extLst>
          </c:dPt>
          <c:dPt>
            <c:idx val="7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8-3B54-6849-85A1-1E578FA33133}"/>
              </c:ext>
            </c:extLst>
          </c:dPt>
          <c:dPt>
            <c:idx val="8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A-3B54-6849-85A1-1E578FA33133}"/>
              </c:ext>
            </c:extLst>
          </c:dPt>
          <c:dPt>
            <c:idx val="9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C-3B54-6849-85A1-1E578FA33133}"/>
              </c:ext>
            </c:extLst>
          </c:dPt>
          <c:dPt>
            <c:idx val="10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E-3B54-6849-85A1-1E578FA33133}"/>
              </c:ext>
            </c:extLst>
          </c:dPt>
          <c:dPt>
            <c:idx val="11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0-3B54-6849-85A1-1E578FA33133}"/>
              </c:ext>
            </c:extLst>
          </c:dPt>
          <c:errBars>
            <c:errBarType val="both"/>
            <c:errValType val="cust"/>
            <c:noEndCap val="0"/>
            <c:plus>
              <c:numRef>
                <c:f>'A673'!$Q$3:$Q$14</c:f>
                <c:numCache>
                  <c:formatCode>General</c:formatCode>
                  <c:ptCount val="12"/>
                  <c:pt idx="0">
                    <c:v>2.9999999999999996</c:v>
                  </c:pt>
                  <c:pt idx="1">
                    <c:v>1.0500000000000005</c:v>
                  </c:pt>
                  <c:pt idx="2">
                    <c:v>0.69999999999999918</c:v>
                  </c:pt>
                  <c:pt idx="3">
                    <c:v>10.349999999999975</c:v>
                  </c:pt>
                  <c:pt idx="4">
                    <c:v>1.1499999999999984</c:v>
                  </c:pt>
                  <c:pt idx="5">
                    <c:v>0.80000000000000071</c:v>
                  </c:pt>
                  <c:pt idx="6">
                    <c:v>0.34999999999999781</c:v>
                  </c:pt>
                  <c:pt idx="7">
                    <c:v>9.8500000000000014</c:v>
                  </c:pt>
                  <c:pt idx="8">
                    <c:v>2.7499999999999996</c:v>
                  </c:pt>
                  <c:pt idx="9">
                    <c:v>2.1500000000000017</c:v>
                  </c:pt>
                  <c:pt idx="10">
                    <c:v>0.84999999999999776</c:v>
                  </c:pt>
                  <c:pt idx="11">
                    <c:v>10.950000000000005</c:v>
                  </c:pt>
                </c:numCache>
              </c:numRef>
            </c:plus>
            <c:minus>
              <c:numRef>
                <c:f>'A673'!$Q$3:$Q$14</c:f>
                <c:numCache>
                  <c:formatCode>General</c:formatCode>
                  <c:ptCount val="12"/>
                  <c:pt idx="0">
                    <c:v>2.9999999999999996</c:v>
                  </c:pt>
                  <c:pt idx="1">
                    <c:v>1.0500000000000005</c:v>
                  </c:pt>
                  <c:pt idx="2">
                    <c:v>0.69999999999999918</c:v>
                  </c:pt>
                  <c:pt idx="3">
                    <c:v>10.349999999999975</c:v>
                  </c:pt>
                  <c:pt idx="4">
                    <c:v>1.1499999999999984</c:v>
                  </c:pt>
                  <c:pt idx="5">
                    <c:v>0.80000000000000071</c:v>
                  </c:pt>
                  <c:pt idx="6">
                    <c:v>0.34999999999999781</c:v>
                  </c:pt>
                  <c:pt idx="7">
                    <c:v>9.8500000000000014</c:v>
                  </c:pt>
                  <c:pt idx="8">
                    <c:v>2.7499999999999996</c:v>
                  </c:pt>
                  <c:pt idx="9">
                    <c:v>2.1500000000000017</c:v>
                  </c:pt>
                  <c:pt idx="10">
                    <c:v>0.84999999999999776</c:v>
                  </c:pt>
                  <c:pt idx="11">
                    <c:v>10.950000000000005</c:v>
                  </c:pt>
                </c:numCache>
              </c:numRef>
            </c:minus>
          </c:errBars>
          <c:cat>
            <c:multiLvlStrRef>
              <c:f>'A673'!$J$3:$K$14</c:f>
              <c:multiLvlStrCache>
                <c:ptCount val="12"/>
                <c:lvl>
                  <c:pt idx="0">
                    <c:v>0</c:v>
                  </c:pt>
                  <c:pt idx="1">
                    <c:v>15</c:v>
                  </c:pt>
                  <c:pt idx="2">
                    <c:v>30</c:v>
                  </c:pt>
                  <c:pt idx="3">
                    <c:v>45</c:v>
                  </c:pt>
                  <c:pt idx="4">
                    <c:v>0</c:v>
                  </c:pt>
                  <c:pt idx="5">
                    <c:v>15</c:v>
                  </c:pt>
                  <c:pt idx="6">
                    <c:v>30</c:v>
                  </c:pt>
                  <c:pt idx="7">
                    <c:v>45</c:v>
                  </c:pt>
                  <c:pt idx="8">
                    <c:v>0</c:v>
                  </c:pt>
                  <c:pt idx="9">
                    <c:v>15</c:v>
                  </c:pt>
                  <c:pt idx="10">
                    <c:v>30</c:v>
                  </c:pt>
                  <c:pt idx="11">
                    <c:v>45</c:v>
                  </c:pt>
                </c:lvl>
                <c:lvl>
                  <c:pt idx="0">
                    <c:v>DMSO</c:v>
                  </c:pt>
                  <c:pt idx="4">
                    <c:v>VE821</c:v>
                  </c:pt>
                  <c:pt idx="8">
                    <c:v>KU55933</c:v>
                  </c:pt>
                </c:lvl>
              </c:multiLvlStrCache>
            </c:multiLvlStrRef>
          </c:cat>
          <c:val>
            <c:numRef>
              <c:f>'A673'!$P$3:$P$14</c:f>
              <c:numCache>
                <c:formatCode>General</c:formatCode>
                <c:ptCount val="12"/>
                <c:pt idx="0">
                  <c:v>44.9</c:v>
                </c:pt>
                <c:pt idx="1">
                  <c:v>42.849999999999994</c:v>
                </c:pt>
                <c:pt idx="2">
                  <c:v>39.299999999999997</c:v>
                </c:pt>
                <c:pt idx="3">
                  <c:v>46.95</c:v>
                </c:pt>
                <c:pt idx="4">
                  <c:v>45.15</c:v>
                </c:pt>
                <c:pt idx="5">
                  <c:v>46.599999999999994</c:v>
                </c:pt>
                <c:pt idx="6">
                  <c:v>44.45</c:v>
                </c:pt>
                <c:pt idx="7">
                  <c:v>47.35</c:v>
                </c:pt>
                <c:pt idx="8">
                  <c:v>44.65</c:v>
                </c:pt>
                <c:pt idx="9">
                  <c:v>44.95</c:v>
                </c:pt>
                <c:pt idx="10">
                  <c:v>39.450000000000003</c:v>
                </c:pt>
                <c:pt idx="11">
                  <c:v>44.849999999999994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1-3B54-6849-85A1-1E578FA33133}"/>
            </c:ext>
          </c:extLst>
        </c:ser>
        <c:ser>
          <c:idx val="2"/>
          <c:order val="2"/>
          <c:tx>
            <c:v>S</c:v>
          </c:tx>
          <c:spPr>
            <a:solidFill>
              <a:schemeClr val="tx1">
                <a:alpha val="50000"/>
              </a:schemeClr>
            </a:solidFill>
            <a:ln>
              <a:solidFill>
                <a:schemeClr val="tx1"/>
              </a:solidFill>
            </a:ln>
          </c:spPr>
          <c:invertIfNegative val="0"/>
          <c:dPt>
            <c:idx val="4"/>
            <c:invertIfNegative val="0"/>
            <c:bubble3D val="0"/>
            <c:spPr>
              <a:solidFill>
                <a:srgbClr val="FF0000">
                  <a:alpha val="50000"/>
                </a:srgb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3-3B54-6849-85A1-1E578FA33133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>
                  <a:alpha val="50000"/>
                </a:srgb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5-3B54-6849-85A1-1E578FA33133}"/>
              </c:ext>
            </c:extLst>
          </c:dPt>
          <c:dPt>
            <c:idx val="6"/>
            <c:invertIfNegative val="0"/>
            <c:bubble3D val="0"/>
            <c:spPr>
              <a:solidFill>
                <a:srgbClr val="FF0000">
                  <a:alpha val="50000"/>
                </a:srgb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7-3B54-6849-85A1-1E578FA33133}"/>
              </c:ext>
            </c:extLst>
          </c:dPt>
          <c:dPt>
            <c:idx val="7"/>
            <c:invertIfNegative val="0"/>
            <c:bubble3D val="0"/>
            <c:spPr>
              <a:solidFill>
                <a:srgbClr val="FF0000">
                  <a:alpha val="50000"/>
                </a:srgb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9-3B54-6849-85A1-1E578FA33133}"/>
              </c:ext>
            </c:extLst>
          </c:dPt>
          <c:dPt>
            <c:idx val="8"/>
            <c:invertIfNegative val="0"/>
            <c:bubble3D val="0"/>
            <c:spPr>
              <a:solidFill>
                <a:srgbClr val="00B050">
                  <a:alpha val="50000"/>
                </a:srgb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B-3B54-6849-85A1-1E578FA33133}"/>
              </c:ext>
            </c:extLst>
          </c:dPt>
          <c:dPt>
            <c:idx val="9"/>
            <c:invertIfNegative val="0"/>
            <c:bubble3D val="0"/>
            <c:spPr>
              <a:solidFill>
                <a:srgbClr val="00B050">
                  <a:alpha val="50000"/>
                </a:srgb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D-3B54-6849-85A1-1E578FA33133}"/>
              </c:ext>
            </c:extLst>
          </c:dPt>
          <c:dPt>
            <c:idx val="10"/>
            <c:invertIfNegative val="0"/>
            <c:bubble3D val="0"/>
            <c:spPr>
              <a:solidFill>
                <a:srgbClr val="00B050">
                  <a:alpha val="50000"/>
                </a:srgb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F-3B54-6849-85A1-1E578FA33133}"/>
              </c:ext>
            </c:extLst>
          </c:dPt>
          <c:dPt>
            <c:idx val="11"/>
            <c:invertIfNegative val="0"/>
            <c:bubble3D val="0"/>
            <c:spPr>
              <a:solidFill>
                <a:srgbClr val="00B050">
                  <a:alpha val="50000"/>
                </a:srgb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1-3B54-6849-85A1-1E578FA33133}"/>
              </c:ext>
            </c:extLst>
          </c:dPt>
          <c:errBars>
            <c:errBarType val="both"/>
            <c:errValType val="cust"/>
            <c:noEndCap val="0"/>
            <c:plus>
              <c:numRef>
                <c:f>'A673'!$H$18:$H$29</c:f>
                <c:numCache>
                  <c:formatCode>General</c:formatCode>
                  <c:ptCount val="12"/>
                  <c:pt idx="0">
                    <c:v>0.74999999999999989</c:v>
                  </c:pt>
                  <c:pt idx="1">
                    <c:v>9.9999999999999645E-2</c:v>
                  </c:pt>
                  <c:pt idx="2">
                    <c:v>1.4499999999999993</c:v>
                  </c:pt>
                  <c:pt idx="3">
                    <c:v>5.7000000000000055</c:v>
                  </c:pt>
                  <c:pt idx="4">
                    <c:v>3.9499999999999953</c:v>
                  </c:pt>
                  <c:pt idx="5">
                    <c:v>2.9000000000000039</c:v>
                  </c:pt>
                  <c:pt idx="6">
                    <c:v>3.4500000000000042</c:v>
                  </c:pt>
                  <c:pt idx="7">
                    <c:v>2.0499999999999985</c:v>
                  </c:pt>
                  <c:pt idx="8">
                    <c:v>2.7499999999999893</c:v>
                  </c:pt>
                  <c:pt idx="9">
                    <c:v>1.6499999999999988</c:v>
                  </c:pt>
                  <c:pt idx="10">
                    <c:v>3.0499999999999825</c:v>
                  </c:pt>
                  <c:pt idx="11">
                    <c:v>5.6000000000000014</c:v>
                  </c:pt>
                </c:numCache>
              </c:numRef>
            </c:plus>
            <c:minus>
              <c:numRef>
                <c:f>'A673'!$H$18:$H$29</c:f>
                <c:numCache>
                  <c:formatCode>General</c:formatCode>
                  <c:ptCount val="12"/>
                  <c:pt idx="0">
                    <c:v>0.74999999999999989</c:v>
                  </c:pt>
                  <c:pt idx="1">
                    <c:v>9.9999999999999645E-2</c:v>
                  </c:pt>
                  <c:pt idx="2">
                    <c:v>1.4499999999999993</c:v>
                  </c:pt>
                  <c:pt idx="3">
                    <c:v>5.7000000000000055</c:v>
                  </c:pt>
                  <c:pt idx="4">
                    <c:v>3.9499999999999953</c:v>
                  </c:pt>
                  <c:pt idx="5">
                    <c:v>2.9000000000000039</c:v>
                  </c:pt>
                  <c:pt idx="6">
                    <c:v>3.4500000000000042</c:v>
                  </c:pt>
                  <c:pt idx="7">
                    <c:v>2.0499999999999985</c:v>
                  </c:pt>
                  <c:pt idx="8">
                    <c:v>2.7499999999999893</c:v>
                  </c:pt>
                  <c:pt idx="9">
                    <c:v>1.6499999999999988</c:v>
                  </c:pt>
                  <c:pt idx="10">
                    <c:v>3.0499999999999825</c:v>
                  </c:pt>
                  <c:pt idx="11">
                    <c:v>5.6000000000000014</c:v>
                  </c:pt>
                </c:numCache>
              </c:numRef>
            </c:minus>
          </c:errBars>
          <c:cat>
            <c:multiLvlStrRef>
              <c:f>'A673'!$J$3:$K$14</c:f>
              <c:multiLvlStrCache>
                <c:ptCount val="12"/>
                <c:lvl>
                  <c:pt idx="0">
                    <c:v>0</c:v>
                  </c:pt>
                  <c:pt idx="1">
                    <c:v>15</c:v>
                  </c:pt>
                  <c:pt idx="2">
                    <c:v>30</c:v>
                  </c:pt>
                  <c:pt idx="3">
                    <c:v>45</c:v>
                  </c:pt>
                  <c:pt idx="4">
                    <c:v>0</c:v>
                  </c:pt>
                  <c:pt idx="5">
                    <c:v>15</c:v>
                  </c:pt>
                  <c:pt idx="6">
                    <c:v>30</c:v>
                  </c:pt>
                  <c:pt idx="7">
                    <c:v>45</c:v>
                  </c:pt>
                  <c:pt idx="8">
                    <c:v>0</c:v>
                  </c:pt>
                  <c:pt idx="9">
                    <c:v>15</c:v>
                  </c:pt>
                  <c:pt idx="10">
                    <c:v>30</c:v>
                  </c:pt>
                  <c:pt idx="11">
                    <c:v>45</c:v>
                  </c:pt>
                </c:lvl>
                <c:lvl>
                  <c:pt idx="0">
                    <c:v>DMSO</c:v>
                  </c:pt>
                  <c:pt idx="4">
                    <c:v>VE821</c:v>
                  </c:pt>
                  <c:pt idx="8">
                    <c:v>KU55933</c:v>
                  </c:pt>
                </c:lvl>
              </c:multiLvlStrCache>
            </c:multiLvlStrRef>
          </c:cat>
          <c:val>
            <c:numRef>
              <c:f>'A673'!$G$18:$G$29</c:f>
              <c:numCache>
                <c:formatCode>General</c:formatCode>
                <c:ptCount val="12"/>
                <c:pt idx="0">
                  <c:v>20.149999999999999</c:v>
                </c:pt>
                <c:pt idx="1">
                  <c:v>21.299999999999997</c:v>
                </c:pt>
                <c:pt idx="2">
                  <c:v>22.95</c:v>
                </c:pt>
                <c:pt idx="3">
                  <c:v>21.9</c:v>
                </c:pt>
                <c:pt idx="4">
                  <c:v>18.850000000000001</c:v>
                </c:pt>
                <c:pt idx="5">
                  <c:v>19.799999999999997</c:v>
                </c:pt>
                <c:pt idx="6">
                  <c:v>19.149999999999999</c:v>
                </c:pt>
                <c:pt idx="7">
                  <c:v>21.35</c:v>
                </c:pt>
                <c:pt idx="8">
                  <c:v>17.45</c:v>
                </c:pt>
                <c:pt idx="9">
                  <c:v>14.450000000000001</c:v>
                </c:pt>
                <c:pt idx="10">
                  <c:v>19.350000000000001</c:v>
                </c:pt>
                <c:pt idx="11">
                  <c:v>21.2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32-3B54-6849-85A1-1E578FA33133}"/>
            </c:ext>
          </c:extLst>
        </c:ser>
        <c:ser>
          <c:idx val="3"/>
          <c:order val="3"/>
          <c:tx>
            <c:v>G2/M</c:v>
          </c:tx>
          <c:spPr>
            <a:noFill/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'A673'!$Q$18:$Q$29</c:f>
                <c:numCache>
                  <c:formatCode>General</c:formatCode>
                  <c:ptCount val="12"/>
                  <c:pt idx="0">
                    <c:v>4.0999999999999925</c:v>
                  </c:pt>
                  <c:pt idx="1">
                    <c:v>1.7499999999999998</c:v>
                  </c:pt>
                  <c:pt idx="2">
                    <c:v>2.7499999999999996</c:v>
                  </c:pt>
                  <c:pt idx="3">
                    <c:v>4.5</c:v>
                  </c:pt>
                  <c:pt idx="4">
                    <c:v>5.3499999999999943</c:v>
                  </c:pt>
                  <c:pt idx="5">
                    <c:v>2.6499999999999986</c:v>
                  </c:pt>
                  <c:pt idx="6">
                    <c:v>4.2000000000000117</c:v>
                  </c:pt>
                  <c:pt idx="7">
                    <c:v>9.6499999999999968</c:v>
                  </c:pt>
                  <c:pt idx="8">
                    <c:v>4.4000000000000403</c:v>
                  </c:pt>
                  <c:pt idx="9">
                    <c:v>4.100000000000021</c:v>
                  </c:pt>
                  <c:pt idx="10">
                    <c:v>2.850000000000001</c:v>
                  </c:pt>
                  <c:pt idx="11">
                    <c:v>5.6000000000000014</c:v>
                  </c:pt>
                </c:numCache>
              </c:numRef>
            </c:plus>
            <c:minus>
              <c:numRef>
                <c:f>'A673'!$Q$18:$Q$29</c:f>
                <c:numCache>
                  <c:formatCode>General</c:formatCode>
                  <c:ptCount val="12"/>
                  <c:pt idx="0">
                    <c:v>4.0999999999999925</c:v>
                  </c:pt>
                  <c:pt idx="1">
                    <c:v>1.7499999999999998</c:v>
                  </c:pt>
                  <c:pt idx="2">
                    <c:v>2.7499999999999996</c:v>
                  </c:pt>
                  <c:pt idx="3">
                    <c:v>4.5</c:v>
                  </c:pt>
                  <c:pt idx="4">
                    <c:v>5.3499999999999943</c:v>
                  </c:pt>
                  <c:pt idx="5">
                    <c:v>2.6499999999999986</c:v>
                  </c:pt>
                  <c:pt idx="6">
                    <c:v>4.2000000000000117</c:v>
                  </c:pt>
                  <c:pt idx="7">
                    <c:v>9.6499999999999968</c:v>
                  </c:pt>
                  <c:pt idx="8">
                    <c:v>4.4000000000000403</c:v>
                  </c:pt>
                  <c:pt idx="9">
                    <c:v>4.100000000000021</c:v>
                  </c:pt>
                  <c:pt idx="10">
                    <c:v>2.850000000000001</c:v>
                  </c:pt>
                  <c:pt idx="11">
                    <c:v>5.6000000000000014</c:v>
                  </c:pt>
                </c:numCache>
              </c:numRef>
            </c:minus>
          </c:errBars>
          <c:cat>
            <c:multiLvlStrRef>
              <c:f>'A673'!$J$3:$K$14</c:f>
              <c:multiLvlStrCache>
                <c:ptCount val="12"/>
                <c:lvl>
                  <c:pt idx="0">
                    <c:v>0</c:v>
                  </c:pt>
                  <c:pt idx="1">
                    <c:v>15</c:v>
                  </c:pt>
                  <c:pt idx="2">
                    <c:v>30</c:v>
                  </c:pt>
                  <c:pt idx="3">
                    <c:v>45</c:v>
                  </c:pt>
                  <c:pt idx="4">
                    <c:v>0</c:v>
                  </c:pt>
                  <c:pt idx="5">
                    <c:v>15</c:v>
                  </c:pt>
                  <c:pt idx="6">
                    <c:v>30</c:v>
                  </c:pt>
                  <c:pt idx="7">
                    <c:v>45</c:v>
                  </c:pt>
                  <c:pt idx="8">
                    <c:v>0</c:v>
                  </c:pt>
                  <c:pt idx="9">
                    <c:v>15</c:v>
                  </c:pt>
                  <c:pt idx="10">
                    <c:v>30</c:v>
                  </c:pt>
                  <c:pt idx="11">
                    <c:v>45</c:v>
                  </c:pt>
                </c:lvl>
                <c:lvl>
                  <c:pt idx="0">
                    <c:v>DMSO</c:v>
                  </c:pt>
                  <c:pt idx="4">
                    <c:v>VE821</c:v>
                  </c:pt>
                  <c:pt idx="8">
                    <c:v>KU55933</c:v>
                  </c:pt>
                </c:lvl>
              </c:multiLvlStrCache>
            </c:multiLvlStrRef>
          </c:cat>
          <c:val>
            <c:numRef>
              <c:f>'A673'!$P$18:$P$29</c:f>
              <c:numCache>
                <c:formatCode>General</c:formatCode>
                <c:ptCount val="12"/>
                <c:pt idx="0">
                  <c:v>33.4</c:v>
                </c:pt>
                <c:pt idx="1">
                  <c:v>34.450000000000003</c:v>
                </c:pt>
                <c:pt idx="2">
                  <c:v>35.85</c:v>
                </c:pt>
                <c:pt idx="3">
                  <c:v>28.5</c:v>
                </c:pt>
                <c:pt idx="4">
                  <c:v>34.65</c:v>
                </c:pt>
                <c:pt idx="5">
                  <c:v>32.25</c:v>
                </c:pt>
                <c:pt idx="6">
                  <c:v>34.5</c:v>
                </c:pt>
                <c:pt idx="7">
                  <c:v>26.950000000000003</c:v>
                </c:pt>
                <c:pt idx="8">
                  <c:v>34.299999999999997</c:v>
                </c:pt>
                <c:pt idx="9">
                  <c:v>38.299999999999997</c:v>
                </c:pt>
                <c:pt idx="10">
                  <c:v>38.85</c:v>
                </c:pt>
                <c:pt idx="1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33-3B54-6849-85A1-1E578FA331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192896"/>
        <c:axId val="46194688"/>
      </c:barChart>
      <c:catAx>
        <c:axId val="46192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6194688"/>
        <c:crosses val="autoZero"/>
        <c:auto val="1"/>
        <c:lblAlgn val="ctr"/>
        <c:lblOffset val="100"/>
        <c:noMultiLvlLbl val="0"/>
      </c:catAx>
      <c:valAx>
        <c:axId val="46194688"/>
        <c:scaling>
          <c:orientation val="minMax"/>
          <c:max val="1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cell cycle distribution</a:t>
                </a:r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crossAx val="46192896"/>
        <c:crosses val="autoZero"/>
        <c:crossBetween val="between"/>
        <c:majorUnit val="0.2"/>
        <c:minorUnit val="2.0000000000000004E-2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600"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275" cy="4983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862" y="1"/>
            <a:ext cx="2946275" cy="4983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67C758-A4EB-4A41-8BAB-A84C94E459BF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383" y="4776856"/>
            <a:ext cx="5436909" cy="390895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273"/>
            <a:ext cx="2946275" cy="4983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862" y="9428273"/>
            <a:ext cx="2946275" cy="4983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F47CAC-7AD0-4285-B834-8E3EF591295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945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440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138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315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920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002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010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887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349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48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336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981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367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18" Type="http://schemas.openxmlformats.org/officeDocument/2006/relationships/chart" Target="../charts/chart5.xml"/><Relationship Id="rId3" Type="http://schemas.microsoft.com/office/2007/relationships/hdphoto" Target="../media/hdphoto1.wdp"/><Relationship Id="rId21" Type="http://schemas.openxmlformats.org/officeDocument/2006/relationships/chart" Target="../charts/chart8.xml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openxmlformats.org/officeDocument/2006/relationships/chart" Target="../charts/chart4.xml"/><Relationship Id="rId2" Type="http://schemas.openxmlformats.org/officeDocument/2006/relationships/image" Target="../media/image1.png"/><Relationship Id="rId16" Type="http://schemas.openxmlformats.org/officeDocument/2006/relationships/chart" Target="../charts/chart3.xml"/><Relationship Id="rId20" Type="http://schemas.openxmlformats.org/officeDocument/2006/relationships/chart" Target="../charts/chart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openxmlformats.org/officeDocument/2006/relationships/chart" Target="../charts/chart2.xml"/><Relationship Id="rId10" Type="http://schemas.openxmlformats.org/officeDocument/2006/relationships/image" Target="../media/image5.png"/><Relationship Id="rId19" Type="http://schemas.openxmlformats.org/officeDocument/2006/relationships/chart" Target="../charts/chart6.xml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uppieren 28">
            <a:extLst>
              <a:ext uri="{FF2B5EF4-FFF2-40B4-BE49-F238E27FC236}">
                <a16:creationId xmlns:a16="http://schemas.microsoft.com/office/drawing/2014/main" xmlns="" id="{06827C4C-F2C9-D942-BACF-595304D839E8}"/>
              </a:ext>
            </a:extLst>
          </p:cNvPr>
          <p:cNvGrpSpPr/>
          <p:nvPr/>
        </p:nvGrpSpPr>
        <p:grpSpPr>
          <a:xfrm>
            <a:off x="456884" y="533400"/>
            <a:ext cx="3657916" cy="1019889"/>
            <a:chOff x="2742884" y="504111"/>
            <a:chExt cx="3657916" cy="101988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65510" y="680257"/>
              <a:ext cx="872210" cy="650638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37719" y="680257"/>
              <a:ext cx="872210" cy="650638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09929" y="680257"/>
              <a:ext cx="872210" cy="65063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2969183" y="680257"/>
              <a:ext cx="413319" cy="1836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DMSO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967653" y="917503"/>
              <a:ext cx="414915" cy="1836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VE821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880498" y="1124198"/>
              <a:ext cx="505806" cy="1836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KU55933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742884" y="504111"/>
              <a:ext cx="657293" cy="1836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AUY922 (</a:t>
              </a:r>
              <a:r>
                <a:rPr lang="en-US" sz="600" err="1">
                  <a:latin typeface="Arial" panose="020B0604020202020204" pitchFamily="34" charset="0"/>
                  <a:cs typeface="Arial" panose="020B0604020202020204" pitchFamily="34" charset="0"/>
                </a:rPr>
                <a:t>nM</a:t>
              </a:r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365510" y="504473"/>
              <a:ext cx="226753" cy="1836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548126" y="504111"/>
              <a:ext cx="269806" cy="1836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777990" y="504111"/>
              <a:ext cx="269806" cy="1836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992437" y="504111"/>
              <a:ext cx="269806" cy="1836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45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237719" y="504473"/>
              <a:ext cx="226753" cy="1836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420336" y="504111"/>
              <a:ext cx="269806" cy="1836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650200" y="504111"/>
              <a:ext cx="269806" cy="1836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864647" y="504111"/>
              <a:ext cx="269806" cy="1836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45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112461" y="504473"/>
              <a:ext cx="226753" cy="1836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95078" y="504111"/>
              <a:ext cx="269806" cy="1836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524942" y="504111"/>
              <a:ext cx="269806" cy="1836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739389" y="504111"/>
              <a:ext cx="269806" cy="1836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45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982696" y="914400"/>
              <a:ext cx="418104" cy="1836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WE-68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3646902" y="1340303"/>
              <a:ext cx="333590" cy="1836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24 h</a:t>
              </a: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4516819" y="1340303"/>
              <a:ext cx="333590" cy="1836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48 h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383164" y="1340303"/>
              <a:ext cx="333590" cy="1836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72 h</a:t>
              </a:r>
            </a:p>
          </p:txBody>
        </p:sp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xmlns="" id="{CD0B4EBF-3D45-DF40-A155-5FCBB163E2D9}"/>
              </a:ext>
            </a:extLst>
          </p:cNvPr>
          <p:cNvGrpSpPr/>
          <p:nvPr/>
        </p:nvGrpSpPr>
        <p:grpSpPr>
          <a:xfrm>
            <a:off x="457200" y="1590940"/>
            <a:ext cx="3598111" cy="999860"/>
            <a:chOff x="2743201" y="2072260"/>
            <a:chExt cx="3598111" cy="999860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65116" y="2249159"/>
              <a:ext cx="874064" cy="652021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40066" y="2249278"/>
              <a:ext cx="874064" cy="652021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14131" y="2249159"/>
              <a:ext cx="874064" cy="652021"/>
            </a:xfrm>
            <a:prstGeom prst="rect">
              <a:avLst/>
            </a:prstGeom>
          </p:spPr>
        </p:pic>
        <p:sp>
          <p:nvSpPr>
            <p:cNvPr id="95" name="TextBox 94"/>
            <p:cNvSpPr txBox="1"/>
            <p:nvPr/>
          </p:nvSpPr>
          <p:spPr>
            <a:xfrm>
              <a:off x="5987046" y="2490480"/>
              <a:ext cx="354266" cy="1765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A673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3651440" y="2895600"/>
              <a:ext cx="320555" cy="1765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24 h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4523206" y="2895600"/>
              <a:ext cx="320555" cy="1765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48 h</a:t>
              </a: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5391394" y="2895600"/>
              <a:ext cx="320555" cy="1765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72 h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969981" y="2249159"/>
              <a:ext cx="397170" cy="1765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DMSO</a:t>
              </a: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2968448" y="2486909"/>
              <a:ext cx="398703" cy="1765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VE821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2881107" y="2694044"/>
              <a:ext cx="486043" cy="1765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KU55933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2743201" y="2072639"/>
              <a:ext cx="631611" cy="1765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AUY922 (</a:t>
              </a:r>
              <a:r>
                <a:rPr lang="en-US" sz="600" err="1">
                  <a:latin typeface="Arial" panose="020B0604020202020204" pitchFamily="34" charset="0"/>
                  <a:cs typeface="Arial" panose="020B0604020202020204" pitchFamily="34" charset="0"/>
                </a:rPr>
                <a:t>nM</a:t>
              </a:r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370550" y="2072623"/>
              <a:ext cx="217893" cy="1765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553555" y="2072260"/>
              <a:ext cx="259264" cy="1765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3783908" y="2072260"/>
              <a:ext cx="259264" cy="1765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998811" y="2072260"/>
              <a:ext cx="259264" cy="1765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45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4244615" y="2072623"/>
              <a:ext cx="217893" cy="1765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4427619" y="2072260"/>
              <a:ext cx="259264" cy="1765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4657972" y="2072260"/>
              <a:ext cx="259264" cy="1765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4872875" y="2072260"/>
              <a:ext cx="259264" cy="1765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45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5121217" y="2072623"/>
              <a:ext cx="217893" cy="1765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304222" y="2072260"/>
              <a:ext cx="259264" cy="1765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5534575" y="2072260"/>
              <a:ext cx="259264" cy="1765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5749477" y="2072260"/>
              <a:ext cx="259264" cy="1765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45</a:t>
              </a:r>
            </a:p>
          </p:txBody>
        </p:sp>
      </p:grpSp>
      <p:sp>
        <p:nvSpPr>
          <p:cNvPr id="118" name="TextBox 117"/>
          <p:cNvSpPr txBox="1"/>
          <p:nvPr/>
        </p:nvSpPr>
        <p:spPr>
          <a:xfrm>
            <a:off x="170369" y="501499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168965" y="1514740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graphicFrame>
        <p:nvGraphicFramePr>
          <p:cNvPr id="63" name="Chart 2">
            <a:extLst>
              <a:ext uri="{FF2B5EF4-FFF2-40B4-BE49-F238E27FC236}">
                <a16:creationId xmlns:a16="http://schemas.microsoft.com/office/drawing/2014/main" xmlns="" id="{DB964CC4-521B-2E44-B7FB-BE73C3A63E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7325044"/>
              </p:ext>
            </p:extLst>
          </p:nvPr>
        </p:nvGraphicFramePr>
        <p:xfrm>
          <a:off x="163007" y="4432856"/>
          <a:ext cx="1554480" cy="1554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64" name="Chart 3">
            <a:extLst>
              <a:ext uri="{FF2B5EF4-FFF2-40B4-BE49-F238E27FC236}">
                <a16:creationId xmlns:a16="http://schemas.microsoft.com/office/drawing/2014/main" xmlns="" id="{A22E6628-721C-214C-8239-915497289C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0011734"/>
              </p:ext>
            </p:extLst>
          </p:nvPr>
        </p:nvGraphicFramePr>
        <p:xfrm>
          <a:off x="3125074" y="4432856"/>
          <a:ext cx="1554480" cy="1554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graphicFrame>
        <p:nvGraphicFramePr>
          <p:cNvPr id="65" name="Chart 4">
            <a:extLst>
              <a:ext uri="{FF2B5EF4-FFF2-40B4-BE49-F238E27FC236}">
                <a16:creationId xmlns:a16="http://schemas.microsoft.com/office/drawing/2014/main" xmlns="" id="{5801E136-B426-D24F-B1EA-BD36911FD4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6809709"/>
              </p:ext>
            </p:extLst>
          </p:nvPr>
        </p:nvGraphicFramePr>
        <p:xfrm>
          <a:off x="163007" y="6267583"/>
          <a:ext cx="1554480" cy="1554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sp>
        <p:nvSpPr>
          <p:cNvPr id="66" name="TextBox 5">
            <a:extLst>
              <a:ext uri="{FF2B5EF4-FFF2-40B4-BE49-F238E27FC236}">
                <a16:creationId xmlns:a16="http://schemas.microsoft.com/office/drawing/2014/main" xmlns="" id="{F433431C-0DCC-C44E-99FC-17025A695F2D}"/>
              </a:ext>
            </a:extLst>
          </p:cNvPr>
          <p:cNvSpPr txBox="1"/>
          <p:nvPr/>
        </p:nvSpPr>
        <p:spPr>
          <a:xfrm>
            <a:off x="170754" y="4343400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67" name="TextBox 6">
            <a:extLst>
              <a:ext uri="{FF2B5EF4-FFF2-40B4-BE49-F238E27FC236}">
                <a16:creationId xmlns:a16="http://schemas.microsoft.com/office/drawing/2014/main" xmlns="" id="{B20CE9BA-11F3-1F4B-AEA1-589090E17FD6}"/>
              </a:ext>
            </a:extLst>
          </p:cNvPr>
          <p:cNvSpPr txBox="1"/>
          <p:nvPr/>
        </p:nvSpPr>
        <p:spPr>
          <a:xfrm>
            <a:off x="3125074" y="4343400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graphicFrame>
        <p:nvGraphicFramePr>
          <p:cNvPr id="68" name="Chart 7">
            <a:extLst>
              <a:ext uri="{FF2B5EF4-FFF2-40B4-BE49-F238E27FC236}">
                <a16:creationId xmlns:a16="http://schemas.microsoft.com/office/drawing/2014/main" xmlns="" id="{FE14BC06-2CB3-8F4D-AA87-2FE556678E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2366173"/>
              </p:ext>
            </p:extLst>
          </p:nvPr>
        </p:nvGraphicFramePr>
        <p:xfrm>
          <a:off x="1570594" y="4438783"/>
          <a:ext cx="1554480" cy="1554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graphicFrame>
        <p:nvGraphicFramePr>
          <p:cNvPr id="69" name="Chart 8">
            <a:extLst>
              <a:ext uri="{FF2B5EF4-FFF2-40B4-BE49-F238E27FC236}">
                <a16:creationId xmlns:a16="http://schemas.microsoft.com/office/drawing/2014/main" xmlns="" id="{DE87CEEE-3A10-D84C-80CF-4D852A94FF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4715241"/>
              </p:ext>
            </p:extLst>
          </p:nvPr>
        </p:nvGraphicFramePr>
        <p:xfrm>
          <a:off x="4535281" y="4434272"/>
          <a:ext cx="1554480" cy="1554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70" name="Chart 9">
            <a:extLst>
              <a:ext uri="{FF2B5EF4-FFF2-40B4-BE49-F238E27FC236}">
                <a16:creationId xmlns:a16="http://schemas.microsoft.com/office/drawing/2014/main" xmlns="" id="{5DCB9D06-8E38-CD40-B749-930DD13F00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8500830"/>
              </p:ext>
            </p:extLst>
          </p:nvPr>
        </p:nvGraphicFramePr>
        <p:xfrm>
          <a:off x="1570594" y="6265349"/>
          <a:ext cx="1554480" cy="1554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71" name="TextBox 10">
            <a:extLst>
              <a:ext uri="{FF2B5EF4-FFF2-40B4-BE49-F238E27FC236}">
                <a16:creationId xmlns:a16="http://schemas.microsoft.com/office/drawing/2014/main" xmlns="" id="{D132206A-1684-D24C-A908-0A99B53968BC}"/>
              </a:ext>
            </a:extLst>
          </p:cNvPr>
          <p:cNvSpPr txBox="1"/>
          <p:nvPr/>
        </p:nvSpPr>
        <p:spPr>
          <a:xfrm>
            <a:off x="315164" y="5637192"/>
            <a:ext cx="4203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48 h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WE-68</a:t>
            </a:r>
          </a:p>
        </p:txBody>
      </p:sp>
      <p:sp>
        <p:nvSpPr>
          <p:cNvPr id="72" name="TextBox 11">
            <a:extLst>
              <a:ext uri="{FF2B5EF4-FFF2-40B4-BE49-F238E27FC236}">
                <a16:creationId xmlns:a16="http://schemas.microsoft.com/office/drawing/2014/main" xmlns="" id="{5B872A93-E280-5A4F-BDC5-66B58AEEBC98}"/>
              </a:ext>
            </a:extLst>
          </p:cNvPr>
          <p:cNvSpPr txBox="1"/>
          <p:nvPr/>
        </p:nvSpPr>
        <p:spPr>
          <a:xfrm>
            <a:off x="1714440" y="5637192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48 h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A673</a:t>
            </a:r>
          </a:p>
        </p:txBody>
      </p:sp>
      <p:sp>
        <p:nvSpPr>
          <p:cNvPr id="73" name="TextBox 12">
            <a:extLst>
              <a:ext uri="{FF2B5EF4-FFF2-40B4-BE49-F238E27FC236}">
                <a16:creationId xmlns:a16="http://schemas.microsoft.com/office/drawing/2014/main" xmlns="" id="{BBEB0A46-031C-F24B-AF9A-F8D63A763FD9}"/>
              </a:ext>
            </a:extLst>
          </p:cNvPr>
          <p:cNvSpPr txBox="1"/>
          <p:nvPr/>
        </p:nvSpPr>
        <p:spPr>
          <a:xfrm>
            <a:off x="163007" y="6173464"/>
            <a:ext cx="3048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74" name="TextBox 13">
            <a:extLst>
              <a:ext uri="{FF2B5EF4-FFF2-40B4-BE49-F238E27FC236}">
                <a16:creationId xmlns:a16="http://schemas.microsoft.com/office/drawing/2014/main" xmlns="" id="{7F3E17B7-4C3F-4D4A-B64B-2DAABDFB542A}"/>
              </a:ext>
            </a:extLst>
          </p:cNvPr>
          <p:cNvSpPr txBox="1"/>
          <p:nvPr/>
        </p:nvSpPr>
        <p:spPr>
          <a:xfrm>
            <a:off x="315163" y="7481220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48 h 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WE-68</a:t>
            </a:r>
          </a:p>
        </p:txBody>
      </p:sp>
      <p:sp>
        <p:nvSpPr>
          <p:cNvPr id="75" name="TextBox 14">
            <a:extLst>
              <a:ext uri="{FF2B5EF4-FFF2-40B4-BE49-F238E27FC236}">
                <a16:creationId xmlns:a16="http://schemas.microsoft.com/office/drawing/2014/main" xmlns="" id="{022C64E5-B773-9F48-9059-867E8A319A8B}"/>
              </a:ext>
            </a:extLst>
          </p:cNvPr>
          <p:cNvSpPr txBox="1"/>
          <p:nvPr/>
        </p:nvSpPr>
        <p:spPr>
          <a:xfrm>
            <a:off x="3271853" y="5637191"/>
            <a:ext cx="4203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48 h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WE-68</a:t>
            </a:r>
          </a:p>
        </p:txBody>
      </p:sp>
      <p:sp>
        <p:nvSpPr>
          <p:cNvPr id="76" name="TextBox 15">
            <a:extLst>
              <a:ext uri="{FF2B5EF4-FFF2-40B4-BE49-F238E27FC236}">
                <a16:creationId xmlns:a16="http://schemas.microsoft.com/office/drawing/2014/main" xmlns="" id="{0312593B-8592-A245-8785-9648B61C74BA}"/>
              </a:ext>
            </a:extLst>
          </p:cNvPr>
          <p:cNvSpPr txBox="1"/>
          <p:nvPr/>
        </p:nvSpPr>
        <p:spPr>
          <a:xfrm>
            <a:off x="4730500" y="5637190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48 h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A673</a:t>
            </a:r>
          </a:p>
        </p:txBody>
      </p:sp>
      <p:sp>
        <p:nvSpPr>
          <p:cNvPr id="77" name="TextBox 16">
            <a:extLst>
              <a:ext uri="{FF2B5EF4-FFF2-40B4-BE49-F238E27FC236}">
                <a16:creationId xmlns:a16="http://schemas.microsoft.com/office/drawing/2014/main" xmlns="" id="{1296DD03-5D2E-9A40-B4D7-E8CA1D222E63}"/>
              </a:ext>
            </a:extLst>
          </p:cNvPr>
          <p:cNvSpPr txBox="1"/>
          <p:nvPr/>
        </p:nvSpPr>
        <p:spPr>
          <a:xfrm>
            <a:off x="1714440" y="7484673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48 h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A673</a:t>
            </a:r>
          </a:p>
        </p:txBody>
      </p:sp>
      <p:graphicFrame>
        <p:nvGraphicFramePr>
          <p:cNvPr id="78" name="Chart 18">
            <a:extLst>
              <a:ext uri="{FF2B5EF4-FFF2-40B4-BE49-F238E27FC236}">
                <a16:creationId xmlns:a16="http://schemas.microsoft.com/office/drawing/2014/main" xmlns="" id="{6ED7EFB3-BEEA-9142-90BF-45F6DBCE4A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2393125"/>
              </p:ext>
            </p:extLst>
          </p:nvPr>
        </p:nvGraphicFramePr>
        <p:xfrm>
          <a:off x="168965" y="2689222"/>
          <a:ext cx="3200400" cy="1554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sp>
        <p:nvSpPr>
          <p:cNvPr id="79" name="TextBox 19">
            <a:extLst>
              <a:ext uri="{FF2B5EF4-FFF2-40B4-BE49-F238E27FC236}">
                <a16:creationId xmlns:a16="http://schemas.microsoft.com/office/drawing/2014/main" xmlns="" id="{55A5BCC0-5DAF-5641-8F8A-898DA9C33427}"/>
              </a:ext>
            </a:extLst>
          </p:cNvPr>
          <p:cNvSpPr txBox="1"/>
          <p:nvPr/>
        </p:nvSpPr>
        <p:spPr>
          <a:xfrm>
            <a:off x="171082" y="266700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graphicFrame>
        <p:nvGraphicFramePr>
          <p:cNvPr id="80" name="Chart 20">
            <a:extLst>
              <a:ext uri="{FF2B5EF4-FFF2-40B4-BE49-F238E27FC236}">
                <a16:creationId xmlns:a16="http://schemas.microsoft.com/office/drawing/2014/main" xmlns="" id="{232C57E5-2843-9948-AFBB-8D8C3770A9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6384116"/>
              </p:ext>
            </p:extLst>
          </p:nvPr>
        </p:nvGraphicFramePr>
        <p:xfrm>
          <a:off x="3369365" y="2686988"/>
          <a:ext cx="3200400" cy="1554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sp>
        <p:nvSpPr>
          <p:cNvPr id="81" name="TextBox 21">
            <a:extLst>
              <a:ext uri="{FF2B5EF4-FFF2-40B4-BE49-F238E27FC236}">
                <a16:creationId xmlns:a16="http://schemas.microsoft.com/office/drawing/2014/main" xmlns="" id="{A0FFFB00-4BA1-6340-A00F-E29E6C0DC290}"/>
              </a:ext>
            </a:extLst>
          </p:cNvPr>
          <p:cNvSpPr txBox="1"/>
          <p:nvPr/>
        </p:nvSpPr>
        <p:spPr>
          <a:xfrm>
            <a:off x="199187" y="3979631"/>
            <a:ext cx="4203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24 h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WE-68</a:t>
            </a:r>
          </a:p>
        </p:txBody>
      </p:sp>
      <p:sp>
        <p:nvSpPr>
          <p:cNvPr id="82" name="TextBox 22">
            <a:extLst>
              <a:ext uri="{FF2B5EF4-FFF2-40B4-BE49-F238E27FC236}">
                <a16:creationId xmlns:a16="http://schemas.microsoft.com/office/drawing/2014/main" xmlns="" id="{6E174AF2-83CF-AD43-90AC-B75C6E782212}"/>
              </a:ext>
            </a:extLst>
          </p:cNvPr>
          <p:cNvSpPr txBox="1"/>
          <p:nvPr/>
        </p:nvSpPr>
        <p:spPr>
          <a:xfrm>
            <a:off x="3466297" y="3974101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24 h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A673</a:t>
            </a:r>
          </a:p>
        </p:txBody>
      </p:sp>
      <p:sp>
        <p:nvSpPr>
          <p:cNvPr id="83" name="TextBox 23">
            <a:extLst>
              <a:ext uri="{FF2B5EF4-FFF2-40B4-BE49-F238E27FC236}">
                <a16:creationId xmlns:a16="http://schemas.microsoft.com/office/drawing/2014/main" xmlns="" id="{780AA303-2127-2C4D-BA36-6ECB3D44C13A}"/>
              </a:ext>
            </a:extLst>
          </p:cNvPr>
          <p:cNvSpPr txBox="1"/>
          <p:nvPr/>
        </p:nvSpPr>
        <p:spPr>
          <a:xfrm>
            <a:off x="3426512" y="2667004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84" name="TextBox 24">
            <a:extLst>
              <a:ext uri="{FF2B5EF4-FFF2-40B4-BE49-F238E27FC236}">
                <a16:creationId xmlns:a16="http://schemas.microsoft.com/office/drawing/2014/main" xmlns="" id="{2A121BD6-D309-C44B-8ECA-D1B85D8DDE5A}"/>
              </a:ext>
            </a:extLst>
          </p:cNvPr>
          <p:cNvSpPr txBox="1"/>
          <p:nvPr/>
        </p:nvSpPr>
        <p:spPr>
          <a:xfrm>
            <a:off x="2990850" y="2754267"/>
            <a:ext cx="27443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n3</a:t>
            </a:r>
          </a:p>
        </p:txBody>
      </p:sp>
      <p:sp>
        <p:nvSpPr>
          <p:cNvPr id="85" name="TextBox 26">
            <a:extLst>
              <a:ext uri="{FF2B5EF4-FFF2-40B4-BE49-F238E27FC236}">
                <a16:creationId xmlns:a16="http://schemas.microsoft.com/office/drawing/2014/main" xmlns="" id="{C62FFC41-4283-7B4A-8EBC-972A34E896AD}"/>
              </a:ext>
            </a:extLst>
          </p:cNvPr>
          <p:cNvSpPr txBox="1"/>
          <p:nvPr/>
        </p:nvSpPr>
        <p:spPr>
          <a:xfrm>
            <a:off x="2796902" y="5687179"/>
            <a:ext cx="27443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n3</a:t>
            </a:r>
          </a:p>
        </p:txBody>
      </p:sp>
      <p:sp>
        <p:nvSpPr>
          <p:cNvPr id="89" name="TextBox 27">
            <a:extLst>
              <a:ext uri="{FF2B5EF4-FFF2-40B4-BE49-F238E27FC236}">
                <a16:creationId xmlns:a16="http://schemas.microsoft.com/office/drawing/2014/main" xmlns="" id="{A9350F1D-E960-434A-8380-96482E38F16F}"/>
              </a:ext>
            </a:extLst>
          </p:cNvPr>
          <p:cNvSpPr txBox="1"/>
          <p:nvPr/>
        </p:nvSpPr>
        <p:spPr>
          <a:xfrm>
            <a:off x="1367185" y="5687179"/>
            <a:ext cx="27443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n3</a:t>
            </a:r>
          </a:p>
        </p:txBody>
      </p:sp>
      <p:sp>
        <p:nvSpPr>
          <p:cNvPr id="90" name="TextBox 28">
            <a:extLst>
              <a:ext uri="{FF2B5EF4-FFF2-40B4-BE49-F238E27FC236}">
                <a16:creationId xmlns:a16="http://schemas.microsoft.com/office/drawing/2014/main" xmlns="" id="{A1539E33-F38E-574E-813A-EAC175C3D0A2}"/>
              </a:ext>
            </a:extLst>
          </p:cNvPr>
          <p:cNvSpPr txBox="1"/>
          <p:nvPr/>
        </p:nvSpPr>
        <p:spPr>
          <a:xfrm>
            <a:off x="4340103" y="5687179"/>
            <a:ext cx="27443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n3</a:t>
            </a:r>
          </a:p>
        </p:txBody>
      </p:sp>
      <p:sp>
        <p:nvSpPr>
          <p:cNvPr id="91" name="TextBox 29">
            <a:extLst>
              <a:ext uri="{FF2B5EF4-FFF2-40B4-BE49-F238E27FC236}">
                <a16:creationId xmlns:a16="http://schemas.microsoft.com/office/drawing/2014/main" xmlns="" id="{0B2D1172-BDCF-444D-9544-B1014395C014}"/>
              </a:ext>
            </a:extLst>
          </p:cNvPr>
          <p:cNvSpPr txBox="1"/>
          <p:nvPr/>
        </p:nvSpPr>
        <p:spPr>
          <a:xfrm>
            <a:off x="5736472" y="5683359"/>
            <a:ext cx="27443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n3</a:t>
            </a:r>
          </a:p>
        </p:txBody>
      </p:sp>
      <p:sp>
        <p:nvSpPr>
          <p:cNvPr id="103" name="TextBox 30">
            <a:extLst>
              <a:ext uri="{FF2B5EF4-FFF2-40B4-BE49-F238E27FC236}">
                <a16:creationId xmlns:a16="http://schemas.microsoft.com/office/drawing/2014/main" xmlns="" id="{555134E7-75F3-EA42-9F16-3EC24B6A71B4}"/>
              </a:ext>
            </a:extLst>
          </p:cNvPr>
          <p:cNvSpPr txBox="1"/>
          <p:nvPr/>
        </p:nvSpPr>
        <p:spPr>
          <a:xfrm>
            <a:off x="1373968" y="7532652"/>
            <a:ext cx="27443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n3</a:t>
            </a:r>
          </a:p>
        </p:txBody>
      </p:sp>
      <p:sp>
        <p:nvSpPr>
          <p:cNvPr id="104" name="TextBox 31">
            <a:extLst>
              <a:ext uri="{FF2B5EF4-FFF2-40B4-BE49-F238E27FC236}">
                <a16:creationId xmlns:a16="http://schemas.microsoft.com/office/drawing/2014/main" xmlns="" id="{65A5D03C-40AD-C04E-825D-661FF9CA5992}"/>
              </a:ext>
            </a:extLst>
          </p:cNvPr>
          <p:cNvSpPr txBox="1"/>
          <p:nvPr/>
        </p:nvSpPr>
        <p:spPr>
          <a:xfrm>
            <a:off x="2791763" y="7532652"/>
            <a:ext cx="27443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n3</a:t>
            </a:r>
          </a:p>
        </p:txBody>
      </p:sp>
      <p:sp>
        <p:nvSpPr>
          <p:cNvPr id="117" name="TextBox 24">
            <a:extLst>
              <a:ext uri="{FF2B5EF4-FFF2-40B4-BE49-F238E27FC236}">
                <a16:creationId xmlns:a16="http://schemas.microsoft.com/office/drawing/2014/main" xmlns="" id="{CF740C6E-C9D9-A641-AEC4-BA7138B5EDC0}"/>
              </a:ext>
            </a:extLst>
          </p:cNvPr>
          <p:cNvSpPr txBox="1"/>
          <p:nvPr/>
        </p:nvSpPr>
        <p:spPr>
          <a:xfrm>
            <a:off x="6168293" y="2754267"/>
            <a:ext cx="27443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n2</a:t>
            </a:r>
          </a:p>
        </p:txBody>
      </p:sp>
      <p:sp>
        <p:nvSpPr>
          <p:cNvPr id="120" name="TextBox 1"/>
          <p:cNvSpPr txBox="1"/>
          <p:nvPr/>
        </p:nvSpPr>
        <p:spPr>
          <a:xfrm>
            <a:off x="-13746" y="0"/>
            <a:ext cx="2385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 Figure 1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feld 120"/>
          <p:cNvSpPr txBox="1"/>
          <p:nvPr/>
        </p:nvSpPr>
        <p:spPr>
          <a:xfrm>
            <a:off x="199187" y="8002250"/>
            <a:ext cx="65826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S1</a:t>
            </a:r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e-DE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Analysis of </a:t>
            </a:r>
            <a:r>
              <a:rPr lang="de-DE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proliferation</a:t>
            </a:r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cycle</a:t>
            </a:r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distribution</a:t>
            </a:r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(A) WE-68 and (B) A673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treated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15-45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nM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AUY922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, 2 µM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VE821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, 5 µM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KU55933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combinations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72 h.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densities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analyzed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crystal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violet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Quantifications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shown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2A-B. (C) WE-68 and (D) A673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treated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15-45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nM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AUY922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, 2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µM VE821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, 5 µM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KU55933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combinations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24 h.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(E-G)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Cells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treated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indicated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concentrations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of AUY922 (E), VE821 (F)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KU55933 (G)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48 h. </a:t>
            </a: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Cell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cycle </a:t>
            </a:r>
            <a:r>
              <a:rPr lang="de-DE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distributions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were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determined by flow-</a:t>
            </a:r>
            <a:r>
              <a:rPr lang="en-GB" sz="1100" dirty="0" err="1">
                <a:latin typeface="Arial" panose="020B0604020202020204" pitchFamily="34" charset="0"/>
                <a:cs typeface="Arial" panose="020B0604020202020204" pitchFamily="34" charset="0"/>
              </a:rPr>
              <a:t>cytometric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 analysis of PI-stained ethanol-fixed </a:t>
            </a: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A-B)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representative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independent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experiments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± SEM of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(D) </a:t>
            </a:r>
            <a:r>
              <a:rPr lang="de-DE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(C, E-G) </a:t>
            </a:r>
            <a:r>
              <a:rPr lang="de-DE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independent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experiments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shown</a:t>
            </a: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765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304</Words>
  <Application>Microsoft Office PowerPoint</Application>
  <PresentationFormat>A4-Papier (210x297 mm)</PresentationFormat>
  <Paragraphs>87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 Theme</vt:lpstr>
      <vt:lpstr>PowerPoint-Präsentation</vt:lpstr>
    </vt:vector>
  </TitlesOfParts>
  <Company>FLI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Christian Marx</dc:creator>
  <cp:lastModifiedBy>Sonnemann, Jürgen</cp:lastModifiedBy>
  <cp:revision>967</cp:revision>
  <cp:lastPrinted>2020-09-04T14:50:17Z</cp:lastPrinted>
  <dcterms:created xsi:type="dcterms:W3CDTF">2018-06-28T13:36:42Z</dcterms:created>
  <dcterms:modified xsi:type="dcterms:W3CDTF">2020-09-30T09:17:11Z</dcterms:modified>
</cp:coreProperties>
</file>