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8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EFF"/>
    <a:srgbClr val="FF8CCA"/>
    <a:srgbClr val="B7FF84"/>
    <a:srgbClr val="5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4" autoAdjust="0"/>
    <p:restoredTop sz="95818" autoAdjust="0"/>
  </p:normalViewPr>
  <p:slideViewPr>
    <p:cSldViewPr>
      <p:cViewPr>
        <p:scale>
          <a:sx n="110" d="100"/>
          <a:sy n="110" d="100"/>
        </p:scale>
        <p:origin x="-2586" y="-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2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7C758-A4EB-4A41-8BAB-A84C94E459BF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3" y="4776856"/>
            <a:ext cx="5436909" cy="390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2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47CAC-7AD0-4285-B834-8E3EF591295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4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4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3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1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2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0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1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87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8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6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3146468"/>
            <a:ext cx="3657600" cy="36576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635667" y="301231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209" y="721969"/>
            <a:ext cx="2286000" cy="2286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143580" y="58347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05" y="3146468"/>
            <a:ext cx="2286000" cy="22860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6838" y="721969"/>
            <a:ext cx="2286000" cy="2286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2573209" y="58347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37568" y="300796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40942F28-BD0E-8547-855F-8A3EAD2D8EED}"/>
              </a:ext>
            </a:extLst>
          </p:cNvPr>
          <p:cNvSpPr/>
          <p:nvPr/>
        </p:nvSpPr>
        <p:spPr>
          <a:xfrm rot="1976020">
            <a:off x="3107524" y="4724274"/>
            <a:ext cx="940118" cy="524033"/>
          </a:xfrm>
          <a:prstGeom prst="ellipse">
            <a:avLst/>
          </a:prstGeom>
          <a:noFill/>
          <a:ln w="6350">
            <a:solidFill>
              <a:srgbClr val="5DFFFF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40118"/>
                      <a:gd name="connsiteY0" fmla="*/ 262017 h 524033"/>
                      <a:gd name="connsiteX1" fmla="*/ 470059 w 940118"/>
                      <a:gd name="connsiteY1" fmla="*/ 0 h 524033"/>
                      <a:gd name="connsiteX2" fmla="*/ 940118 w 940118"/>
                      <a:gd name="connsiteY2" fmla="*/ 262017 h 524033"/>
                      <a:gd name="connsiteX3" fmla="*/ 470059 w 940118"/>
                      <a:gd name="connsiteY3" fmla="*/ 524034 h 524033"/>
                      <a:gd name="connsiteX4" fmla="*/ 0 w 940118"/>
                      <a:gd name="connsiteY4" fmla="*/ 262017 h 52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0118" h="524033" extrusionOk="0">
                        <a:moveTo>
                          <a:pt x="0" y="262017"/>
                        </a:moveTo>
                        <a:cubicBezTo>
                          <a:pt x="-60166" y="80197"/>
                          <a:pt x="178572" y="11966"/>
                          <a:pt x="470059" y="0"/>
                        </a:cubicBezTo>
                        <a:cubicBezTo>
                          <a:pt x="751396" y="4575"/>
                          <a:pt x="920519" y="117932"/>
                          <a:pt x="940118" y="262017"/>
                        </a:cubicBezTo>
                        <a:cubicBezTo>
                          <a:pt x="902627" y="443337"/>
                          <a:pt x="717865" y="589257"/>
                          <a:pt x="470059" y="524034"/>
                        </a:cubicBezTo>
                        <a:cubicBezTo>
                          <a:pt x="201201" y="518972"/>
                          <a:pt x="24924" y="418634"/>
                          <a:pt x="0" y="262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D63CC48A-0AF5-8046-B9A0-C9509566B01E}"/>
              </a:ext>
            </a:extLst>
          </p:cNvPr>
          <p:cNvSpPr/>
          <p:nvPr/>
        </p:nvSpPr>
        <p:spPr>
          <a:xfrm rot="3916827">
            <a:off x="2461626" y="5315028"/>
            <a:ext cx="2241226" cy="524033"/>
          </a:xfrm>
          <a:prstGeom prst="ellipse">
            <a:avLst/>
          </a:prstGeom>
          <a:noFill/>
          <a:ln w="6350">
            <a:solidFill>
              <a:srgbClr val="B7FF84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40118"/>
                      <a:gd name="connsiteY0" fmla="*/ 262017 h 524033"/>
                      <a:gd name="connsiteX1" fmla="*/ 470059 w 940118"/>
                      <a:gd name="connsiteY1" fmla="*/ 0 h 524033"/>
                      <a:gd name="connsiteX2" fmla="*/ 940118 w 940118"/>
                      <a:gd name="connsiteY2" fmla="*/ 262017 h 524033"/>
                      <a:gd name="connsiteX3" fmla="*/ 470059 w 940118"/>
                      <a:gd name="connsiteY3" fmla="*/ 524034 h 524033"/>
                      <a:gd name="connsiteX4" fmla="*/ 0 w 940118"/>
                      <a:gd name="connsiteY4" fmla="*/ 262017 h 52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0118" h="524033" extrusionOk="0">
                        <a:moveTo>
                          <a:pt x="0" y="262017"/>
                        </a:moveTo>
                        <a:cubicBezTo>
                          <a:pt x="-60166" y="80197"/>
                          <a:pt x="178572" y="11966"/>
                          <a:pt x="470059" y="0"/>
                        </a:cubicBezTo>
                        <a:cubicBezTo>
                          <a:pt x="751396" y="4575"/>
                          <a:pt x="920519" y="117932"/>
                          <a:pt x="940118" y="262017"/>
                        </a:cubicBezTo>
                        <a:cubicBezTo>
                          <a:pt x="902627" y="443337"/>
                          <a:pt x="717865" y="589257"/>
                          <a:pt x="470059" y="524034"/>
                        </a:cubicBezTo>
                        <a:cubicBezTo>
                          <a:pt x="201201" y="518972"/>
                          <a:pt x="24924" y="418634"/>
                          <a:pt x="0" y="262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E5A09011-179B-EF4D-8312-35FC87825B39}"/>
              </a:ext>
            </a:extLst>
          </p:cNvPr>
          <p:cNvSpPr/>
          <p:nvPr/>
        </p:nvSpPr>
        <p:spPr>
          <a:xfrm rot="15911113">
            <a:off x="4614970" y="4987141"/>
            <a:ext cx="1387839" cy="656977"/>
          </a:xfrm>
          <a:prstGeom prst="ellipse">
            <a:avLst/>
          </a:prstGeom>
          <a:noFill/>
          <a:ln w="6350">
            <a:solidFill>
              <a:srgbClr val="FF8CCA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40118"/>
                      <a:gd name="connsiteY0" fmla="*/ 262017 h 524033"/>
                      <a:gd name="connsiteX1" fmla="*/ 470059 w 940118"/>
                      <a:gd name="connsiteY1" fmla="*/ 0 h 524033"/>
                      <a:gd name="connsiteX2" fmla="*/ 940118 w 940118"/>
                      <a:gd name="connsiteY2" fmla="*/ 262017 h 524033"/>
                      <a:gd name="connsiteX3" fmla="*/ 470059 w 940118"/>
                      <a:gd name="connsiteY3" fmla="*/ 524034 h 524033"/>
                      <a:gd name="connsiteX4" fmla="*/ 0 w 940118"/>
                      <a:gd name="connsiteY4" fmla="*/ 262017 h 52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0118" h="524033" extrusionOk="0">
                        <a:moveTo>
                          <a:pt x="0" y="262017"/>
                        </a:moveTo>
                        <a:cubicBezTo>
                          <a:pt x="-60166" y="80197"/>
                          <a:pt x="178572" y="11966"/>
                          <a:pt x="470059" y="0"/>
                        </a:cubicBezTo>
                        <a:cubicBezTo>
                          <a:pt x="751396" y="4575"/>
                          <a:pt x="920519" y="117932"/>
                          <a:pt x="940118" y="262017"/>
                        </a:cubicBezTo>
                        <a:cubicBezTo>
                          <a:pt x="902627" y="443337"/>
                          <a:pt x="717865" y="589257"/>
                          <a:pt x="470059" y="524034"/>
                        </a:cubicBezTo>
                        <a:cubicBezTo>
                          <a:pt x="201201" y="518972"/>
                          <a:pt x="24924" y="418634"/>
                          <a:pt x="0" y="262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96E176B0-9618-964A-9DDB-249BA1F023CB}"/>
              </a:ext>
            </a:extLst>
          </p:cNvPr>
          <p:cNvSpPr/>
          <p:nvPr/>
        </p:nvSpPr>
        <p:spPr>
          <a:xfrm rot="15206301">
            <a:off x="3850767" y="3859880"/>
            <a:ext cx="1864014" cy="656977"/>
          </a:xfrm>
          <a:prstGeom prst="ellipse">
            <a:avLst/>
          </a:prstGeom>
          <a:noFill/>
          <a:ln w="6350">
            <a:solidFill>
              <a:srgbClr val="FBBEFF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40118"/>
                      <a:gd name="connsiteY0" fmla="*/ 262017 h 524033"/>
                      <a:gd name="connsiteX1" fmla="*/ 470059 w 940118"/>
                      <a:gd name="connsiteY1" fmla="*/ 0 h 524033"/>
                      <a:gd name="connsiteX2" fmla="*/ 940118 w 940118"/>
                      <a:gd name="connsiteY2" fmla="*/ 262017 h 524033"/>
                      <a:gd name="connsiteX3" fmla="*/ 470059 w 940118"/>
                      <a:gd name="connsiteY3" fmla="*/ 524034 h 524033"/>
                      <a:gd name="connsiteX4" fmla="*/ 0 w 940118"/>
                      <a:gd name="connsiteY4" fmla="*/ 262017 h 52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0118" h="524033" extrusionOk="0">
                        <a:moveTo>
                          <a:pt x="0" y="262017"/>
                        </a:moveTo>
                        <a:cubicBezTo>
                          <a:pt x="-60166" y="80197"/>
                          <a:pt x="178572" y="11966"/>
                          <a:pt x="470059" y="0"/>
                        </a:cubicBezTo>
                        <a:cubicBezTo>
                          <a:pt x="751396" y="4575"/>
                          <a:pt x="920519" y="117932"/>
                          <a:pt x="940118" y="262017"/>
                        </a:cubicBezTo>
                        <a:cubicBezTo>
                          <a:pt x="902627" y="443337"/>
                          <a:pt x="717865" y="589257"/>
                          <a:pt x="470059" y="524034"/>
                        </a:cubicBezTo>
                        <a:cubicBezTo>
                          <a:pt x="201201" y="518972"/>
                          <a:pt x="24924" y="418634"/>
                          <a:pt x="0" y="262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Box 1"/>
          <p:cNvSpPr txBox="1"/>
          <p:nvPr/>
        </p:nvSpPr>
        <p:spPr>
          <a:xfrm>
            <a:off x="-13746" y="0"/>
            <a:ext cx="2385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3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99187" y="7164050"/>
            <a:ext cx="65826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S3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Proteome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in A673 </a:t>
            </a:r>
            <a:r>
              <a:rPr lang="de-DE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A673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45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AUY922 ± 2 µM VE821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h,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a quantitative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proteome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spectrometry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individual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Volcano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plots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show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highly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altered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cutoff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: q&lt;0.05; log2-fold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&gt;0.5) after AUY922 (A), VE821 (B)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combination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(AUY922+VE821) (C). (D) A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(PCA)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proteome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R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studio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replicates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shown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median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biggest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): DMSO (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)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blue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AUY922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pink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VE821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and AUY922+VE821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magenta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circles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inserted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hand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after PCA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separation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343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A4-Papier (210x297 mm)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Company>FLI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Marx</dc:creator>
  <cp:lastModifiedBy>Sonnemann, Jürgen</cp:lastModifiedBy>
  <cp:revision>967</cp:revision>
  <cp:lastPrinted>2020-09-04T14:50:17Z</cp:lastPrinted>
  <dcterms:created xsi:type="dcterms:W3CDTF">2018-06-28T13:36:42Z</dcterms:created>
  <dcterms:modified xsi:type="dcterms:W3CDTF">2020-09-30T09:18:26Z</dcterms:modified>
</cp:coreProperties>
</file>