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58" r:id="rId11"/>
    <p:sldId id="259" r:id="rId12"/>
    <p:sldId id="266" r:id="rId13"/>
    <p:sldId id="267" r:id="rId14"/>
    <p:sldId id="268" r:id="rId15"/>
    <p:sldId id="269" r:id="rId16"/>
    <p:sldId id="273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6.png"/><Relationship Id="rId11" Type="http://schemas.openxmlformats.org/officeDocument/2006/relationships/image" Target="../media/image25.png"/><Relationship Id="rId10" Type="http://schemas.openxmlformats.org/officeDocument/2006/relationships/tags" Target="../tags/tag130.xml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5.png"/><Relationship Id="rId21" Type="http://schemas.openxmlformats.org/officeDocument/2006/relationships/image" Target="../media/image4.png"/><Relationship Id="rId20" Type="http://schemas.openxmlformats.org/officeDocument/2006/relationships/tags" Target="../tags/tag40.xml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7.png"/><Relationship Id="rId21" Type="http://schemas.openxmlformats.org/officeDocument/2006/relationships/image" Target="../media/image6.png"/><Relationship Id="rId20" Type="http://schemas.openxmlformats.org/officeDocument/2006/relationships/tags" Target="../tags/tag60.xml"/><Relationship Id="rId2" Type="http://schemas.openxmlformats.org/officeDocument/2006/relationships/tags" Target="../tags/tag42.xml"/><Relationship Id="rId19" Type="http://schemas.openxmlformats.org/officeDocument/2006/relationships/tags" Target="../tags/tag59.xml"/><Relationship Id="rId18" Type="http://schemas.openxmlformats.org/officeDocument/2006/relationships/tags" Target="../tags/tag58.xml"/><Relationship Id="rId17" Type="http://schemas.openxmlformats.org/officeDocument/2006/relationships/tags" Target="../tags/tag57.xml"/><Relationship Id="rId16" Type="http://schemas.openxmlformats.org/officeDocument/2006/relationships/tags" Target="../tags/tag56.xml"/><Relationship Id="rId15" Type="http://schemas.openxmlformats.org/officeDocument/2006/relationships/tags" Target="../tags/tag55.xml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tags" Target="../tags/tag4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8.png"/><Relationship Id="rId20" Type="http://schemas.openxmlformats.org/officeDocument/2006/relationships/tags" Target="../tags/tag80.xml"/><Relationship Id="rId2" Type="http://schemas.openxmlformats.org/officeDocument/2006/relationships/tags" Target="../tags/tag62.xml"/><Relationship Id="rId19" Type="http://schemas.openxmlformats.org/officeDocument/2006/relationships/tags" Target="../tags/tag79.xml"/><Relationship Id="rId18" Type="http://schemas.openxmlformats.org/officeDocument/2006/relationships/tags" Target="../tags/tag78.xml"/><Relationship Id="rId17" Type="http://schemas.openxmlformats.org/officeDocument/2006/relationships/tags" Target="../tags/tag77.xml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tags" Target="../tags/tag6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10.png"/><Relationship Id="rId21" Type="http://schemas.openxmlformats.org/officeDocument/2006/relationships/image" Target="../media/image9.png"/><Relationship Id="rId20" Type="http://schemas.openxmlformats.org/officeDocument/2006/relationships/tags" Target="../tags/tag100.xml"/><Relationship Id="rId2" Type="http://schemas.openxmlformats.org/officeDocument/2006/relationships/tags" Target="../tags/tag82.xml"/><Relationship Id="rId19" Type="http://schemas.openxmlformats.org/officeDocument/2006/relationships/tags" Target="../tags/tag99.xml"/><Relationship Id="rId18" Type="http://schemas.openxmlformats.org/officeDocument/2006/relationships/tags" Target="../tags/tag98.xml"/><Relationship Id="rId17" Type="http://schemas.openxmlformats.org/officeDocument/2006/relationships/tags" Target="../tags/tag97.xml"/><Relationship Id="rId16" Type="http://schemas.openxmlformats.org/officeDocument/2006/relationships/tags" Target="../tags/tag96.xml"/><Relationship Id="rId15" Type="http://schemas.openxmlformats.org/officeDocument/2006/relationships/tags" Target="../tags/tag95.xml"/><Relationship Id="rId14" Type="http://schemas.openxmlformats.org/officeDocument/2006/relationships/tags" Target="../tags/tag9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tags" Target="../tags/tag8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12.png"/><Relationship Id="rId21" Type="http://schemas.openxmlformats.org/officeDocument/2006/relationships/image" Target="../media/image11.png"/><Relationship Id="rId20" Type="http://schemas.openxmlformats.org/officeDocument/2006/relationships/tags" Target="../tags/tag120.xml"/><Relationship Id="rId2" Type="http://schemas.openxmlformats.org/officeDocument/2006/relationships/tags" Target="../tags/tag102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515110" y="2009140"/>
            <a:ext cx="9361170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4800">
                <a:latin typeface="Times New Roman" panose="02020603050405020304"/>
                <a:ea typeface="宋体" panose="02010600030101010101" pitchFamily="2" charset="-122"/>
              </a:rPr>
              <a:t>Original Western blots Data</a:t>
            </a:r>
            <a:endParaRPr lang="en-US" altLang="zh-CN" sz="4800"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f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565" y="495300"/>
            <a:ext cx="5775960" cy="28575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182880" y="1397635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TCF-4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1621155" y="1751330"/>
            <a:ext cx="4221480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73742857" name="文本框 6"/>
          <p:cNvSpPr txBox="1"/>
          <p:nvPr/>
        </p:nvSpPr>
        <p:spPr>
          <a:xfrm>
            <a:off x="6791325" y="149225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-71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240" y="4114165"/>
            <a:ext cx="4564380" cy="17602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1" name="文本框 20"/>
          <p:cNvSpPr txBox="1"/>
          <p:nvPr/>
        </p:nvSpPr>
        <p:spPr>
          <a:xfrm>
            <a:off x="4766310" y="466344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β-actin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5913755" y="4716780"/>
            <a:ext cx="377126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23" name="文本框 6"/>
          <p:cNvSpPr txBox="1"/>
          <p:nvPr/>
        </p:nvSpPr>
        <p:spPr>
          <a:xfrm>
            <a:off x="10078085" y="466344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-42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Fig5  b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3441700" y="338455"/>
            <a:ext cx="15227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140325" y="338455"/>
            <a:ext cx="15227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3872865" y="-29845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CON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69610" y="-30480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41700" y="414020"/>
            <a:ext cx="6229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IgG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217035" y="414020"/>
            <a:ext cx="818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273675" y="414020"/>
            <a:ext cx="6229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IgG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896610" y="414020"/>
            <a:ext cx="818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3340" y="782320"/>
            <a:ext cx="5518785" cy="337947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9" name="文本框 18"/>
          <p:cNvSpPr txBox="1"/>
          <p:nvPr/>
        </p:nvSpPr>
        <p:spPr>
          <a:xfrm>
            <a:off x="161290" y="227266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42125" y="234315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-92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3"/>
          <p:cNvSpPr txBox="1"/>
          <p:nvPr/>
        </p:nvSpPr>
        <p:spPr>
          <a:xfrm>
            <a:off x="2620645" y="2396490"/>
            <a:ext cx="4221480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Fig5  b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2975" y="899160"/>
            <a:ext cx="4290060" cy="30416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文本框 3"/>
          <p:cNvSpPr txBox="1"/>
          <p:nvPr/>
        </p:nvSpPr>
        <p:spPr>
          <a:xfrm>
            <a:off x="2639695" y="3429000"/>
            <a:ext cx="3571240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420485" y="337566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-92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22020" y="337566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67760" y="344805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CON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76190" y="344805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334885" y="1149985"/>
            <a:ext cx="0" cy="2614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7287260" y="2235835"/>
            <a:ext cx="214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10% input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Fig5  b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67760" y="30480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CON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76190" y="30480"/>
            <a:ext cx="10725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8435" y="398780"/>
            <a:ext cx="3968750" cy="32416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文本框 3"/>
          <p:cNvSpPr txBox="1"/>
          <p:nvPr/>
        </p:nvSpPr>
        <p:spPr>
          <a:xfrm>
            <a:off x="3155950" y="2425065"/>
            <a:ext cx="294068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687185" y="237172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27480" y="242506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β-actin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H="1">
            <a:off x="7531735" y="835660"/>
            <a:ext cx="3175" cy="4795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7621270" y="3060700"/>
            <a:ext cx="21443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10% input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75" y="3731895"/>
            <a:ext cx="3430905" cy="28098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6526530" y="509460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-33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27480" y="514794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3"/>
          <p:cNvSpPr txBox="1"/>
          <p:nvPr/>
        </p:nvSpPr>
        <p:spPr>
          <a:xfrm>
            <a:off x="3369310" y="5704205"/>
            <a:ext cx="2940685" cy="39814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Fig5  g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1230" y="936625"/>
            <a:ext cx="4320540" cy="2743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9" name="文本框 18"/>
          <p:cNvSpPr txBox="1"/>
          <p:nvPr/>
        </p:nvSpPr>
        <p:spPr>
          <a:xfrm>
            <a:off x="1480185" y="239585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H3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190" y="211455"/>
            <a:ext cx="5605780" cy="6673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12255" y="239585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-17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3"/>
          <p:cNvSpPr txBox="1"/>
          <p:nvPr/>
        </p:nvSpPr>
        <p:spPr>
          <a:xfrm>
            <a:off x="4039870" y="2322830"/>
            <a:ext cx="1303655" cy="39814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Fig6  e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3280410" y="15811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3659505" y="67627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4674235" y="11366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5359400" y="11366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4674235" y="62674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5963920" y="62674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5321300" y="62674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5925820" y="14478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6623685" y="14478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6625590" y="62674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0655" y="1194435"/>
            <a:ext cx="3779520" cy="17221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1" name="文本框 3"/>
          <p:cNvSpPr txBox="1"/>
          <p:nvPr/>
        </p:nvSpPr>
        <p:spPr>
          <a:xfrm>
            <a:off x="1830705" y="2117090"/>
            <a:ext cx="322770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7" name="文本框 6"/>
          <p:cNvSpPr txBox="1"/>
          <p:nvPr/>
        </p:nvSpPr>
        <p:spPr>
          <a:xfrm>
            <a:off x="5240655" y="208534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-86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53975" y="2181860"/>
            <a:ext cx="17024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i="1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3870" y="2977515"/>
            <a:ext cx="5203190" cy="33254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4272915" y="504317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TCF-4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6564630" y="4984115"/>
            <a:ext cx="322770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931525" y="504317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-71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-2147482620" name="图片 -21474826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040" y="744220"/>
            <a:ext cx="3368040" cy="418655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73742856" name="文本框 3"/>
          <p:cNvSpPr txBox="1"/>
          <p:nvPr/>
        </p:nvSpPr>
        <p:spPr>
          <a:xfrm>
            <a:off x="1149350" y="2307590"/>
            <a:ext cx="1482725" cy="36385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73742857" name="文本框 6"/>
          <p:cNvSpPr txBox="1"/>
          <p:nvPr/>
        </p:nvSpPr>
        <p:spPr>
          <a:xfrm>
            <a:off x="4119880" y="228854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-33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Fig1  c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25400" y="228854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105" y="519430"/>
            <a:ext cx="2598420" cy="46361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5685790" y="342900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β-actin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7540625" y="3429000"/>
            <a:ext cx="1866900" cy="36385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9401175" y="339090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-42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839595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b,d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4340" y="1543685"/>
            <a:ext cx="7459980" cy="349758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0" name="文本框 49"/>
          <p:cNvSpPr txBox="1"/>
          <p:nvPr>
            <p:custDataLst>
              <p:tags r:id="rId2"/>
            </p:custDataLst>
          </p:nvPr>
        </p:nvSpPr>
        <p:spPr>
          <a:xfrm>
            <a:off x="1637030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3"/>
            </p:custDataLst>
          </p:nvPr>
        </p:nvSpPr>
        <p:spPr>
          <a:xfrm>
            <a:off x="2016125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4"/>
            </p:custDataLst>
          </p:nvPr>
        </p:nvSpPr>
        <p:spPr>
          <a:xfrm>
            <a:off x="310705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5"/>
            </p:custDataLst>
          </p:nvPr>
        </p:nvSpPr>
        <p:spPr>
          <a:xfrm>
            <a:off x="379222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6"/>
            </p:custDataLst>
          </p:nvPr>
        </p:nvSpPr>
        <p:spPr>
          <a:xfrm>
            <a:off x="310705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7"/>
            </p:custDataLst>
          </p:nvPr>
        </p:nvSpPr>
        <p:spPr>
          <a:xfrm>
            <a:off x="439674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8"/>
            </p:custDataLst>
          </p:nvPr>
        </p:nvSpPr>
        <p:spPr>
          <a:xfrm>
            <a:off x="375412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9"/>
            </p:custDataLst>
          </p:nvPr>
        </p:nvSpPr>
        <p:spPr>
          <a:xfrm>
            <a:off x="435864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10"/>
            </p:custDataLst>
          </p:nvPr>
        </p:nvSpPr>
        <p:spPr>
          <a:xfrm>
            <a:off x="505650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1"/>
            </p:custDataLst>
          </p:nvPr>
        </p:nvSpPr>
        <p:spPr>
          <a:xfrm>
            <a:off x="505841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5372100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3"/>
            </p:custDataLst>
          </p:nvPr>
        </p:nvSpPr>
        <p:spPr>
          <a:xfrm>
            <a:off x="5722620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642302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709866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642302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777938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8"/>
            </p:custDataLst>
          </p:nvPr>
        </p:nvSpPr>
        <p:spPr>
          <a:xfrm>
            <a:off x="706056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9"/>
            </p:custDataLst>
          </p:nvPr>
        </p:nvSpPr>
        <p:spPr>
          <a:xfrm>
            <a:off x="774128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20"/>
            </p:custDataLst>
          </p:nvPr>
        </p:nvSpPr>
        <p:spPr>
          <a:xfrm>
            <a:off x="837247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1"/>
            </p:custDataLst>
          </p:nvPr>
        </p:nvSpPr>
        <p:spPr>
          <a:xfrm>
            <a:off x="838390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73742856" name="文本框 3"/>
          <p:cNvSpPr txBox="1"/>
          <p:nvPr/>
        </p:nvSpPr>
        <p:spPr>
          <a:xfrm>
            <a:off x="2663190" y="3141980"/>
            <a:ext cx="6073775" cy="50609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22300" y="314198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β-actin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6"/>
          <p:cNvSpPr txBox="1"/>
          <p:nvPr/>
        </p:nvSpPr>
        <p:spPr>
          <a:xfrm>
            <a:off x="9257665" y="315277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-42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205105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b,d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960755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1339850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243078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311594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243078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372046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307784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368236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438023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438213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381750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732270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743267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810831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743267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878903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807021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875093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938212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939355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32270" y="1457960"/>
            <a:ext cx="4284980" cy="28600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5654675" y="212788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984865" y="219329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-92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35150" y="1572260"/>
            <a:ext cx="3503930" cy="35515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9" name="文本框 18"/>
          <p:cNvSpPr txBox="1"/>
          <p:nvPr/>
        </p:nvSpPr>
        <p:spPr>
          <a:xfrm>
            <a:off x="544195" y="2954020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7305675" y="2228215"/>
            <a:ext cx="2621915" cy="36385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73742856" name="文本框 3"/>
          <p:cNvSpPr txBox="1"/>
          <p:nvPr/>
        </p:nvSpPr>
        <p:spPr>
          <a:xfrm>
            <a:off x="2113915" y="2988945"/>
            <a:ext cx="2755265" cy="44069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346700" y="303085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-92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677035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b,d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960755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1339850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235458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303974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235458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364426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300164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360616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430403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430593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381750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732270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743267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810831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743267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878903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807021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875093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938212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939355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81125" y="1619885"/>
            <a:ext cx="3669665" cy="35966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481965" y="362077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3"/>
          <p:cNvSpPr txBox="1"/>
          <p:nvPr/>
        </p:nvSpPr>
        <p:spPr>
          <a:xfrm>
            <a:off x="2233930" y="3770630"/>
            <a:ext cx="270827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73742857" name="文本框 6"/>
          <p:cNvSpPr txBox="1"/>
          <p:nvPr/>
        </p:nvSpPr>
        <p:spPr>
          <a:xfrm>
            <a:off x="4983480" y="362077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-33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5910" y="1512570"/>
            <a:ext cx="3891915" cy="416179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0" name="文本框 3"/>
          <p:cNvSpPr txBox="1"/>
          <p:nvPr/>
        </p:nvSpPr>
        <p:spPr>
          <a:xfrm>
            <a:off x="7305675" y="4019550"/>
            <a:ext cx="2879725" cy="47942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713730" y="401955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6"/>
          <p:cNvSpPr txBox="1"/>
          <p:nvPr/>
        </p:nvSpPr>
        <p:spPr>
          <a:xfrm>
            <a:off x="10452100" y="398970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-33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2522855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b,d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1570355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1949450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296418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364934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296418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425386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361124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421576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491363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491553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5476875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5827395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527800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7203440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652780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788416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716534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7846060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8477250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848868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755" y="1486535"/>
            <a:ext cx="9216390" cy="39217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6" name="文本框 3"/>
          <p:cNvSpPr txBox="1"/>
          <p:nvPr/>
        </p:nvSpPr>
        <p:spPr>
          <a:xfrm>
            <a:off x="2660650" y="3876040"/>
            <a:ext cx="6577965" cy="60452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0" y="3978910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TCF-4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6"/>
          <p:cNvSpPr txBox="1"/>
          <p:nvPr/>
        </p:nvSpPr>
        <p:spPr>
          <a:xfrm>
            <a:off x="10149840" y="387604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-71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71780" y="39071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270891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b,d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436880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815975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183070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251587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183070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312039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247777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308229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378015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378206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581775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6932295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7632700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8308340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763270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898906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827024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8950960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9582150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9593580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915" y="1572260"/>
            <a:ext cx="3630930" cy="20681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75565" y="3030220"/>
            <a:ext cx="13392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Wnt-1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1593215" y="3188970"/>
            <a:ext cx="277939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9" name="文本框 6"/>
          <p:cNvSpPr txBox="1"/>
          <p:nvPr/>
        </p:nvSpPr>
        <p:spPr>
          <a:xfrm>
            <a:off x="4681220" y="314515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-41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1775" y="1660525"/>
            <a:ext cx="4866640" cy="187388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5593080" y="2869565"/>
            <a:ext cx="13392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Wnt-1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8" name="文本框 6"/>
          <p:cNvSpPr txBox="1"/>
          <p:nvPr/>
        </p:nvSpPr>
        <p:spPr>
          <a:xfrm>
            <a:off x="11349990" y="288163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-41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7505700" y="3030220"/>
            <a:ext cx="277939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300228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b.d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0" name="文本框 49"/>
          <p:cNvSpPr txBox="1"/>
          <p:nvPr>
            <p:custDataLst>
              <p:tags r:id="rId1"/>
            </p:custDataLst>
          </p:nvPr>
        </p:nvSpPr>
        <p:spPr>
          <a:xfrm>
            <a:off x="646430" y="535940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TPM1</a:t>
            </a:r>
            <a:r>
              <a:rPr lang="en-US" altLang="zh-CN" sz="1600">
                <a:latin typeface="Times New Roman" panose="02020603050405020304" charset="0"/>
                <a:cs typeface="Times New Roman" panose="02020603050405020304" charset="0"/>
              </a:rPr>
              <a:t>-OE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1" name="文本框 50"/>
          <p:cNvSpPr txBox="1"/>
          <p:nvPr>
            <p:custDataLst>
              <p:tags r:id="rId2"/>
            </p:custDataLst>
          </p:nvPr>
        </p:nvSpPr>
        <p:spPr>
          <a:xfrm>
            <a:off x="1025525" y="1054100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"/>
            </p:custDataLst>
          </p:nvPr>
        </p:nvSpPr>
        <p:spPr>
          <a:xfrm>
            <a:off x="2040255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4"/>
            </p:custDataLst>
          </p:nvPr>
        </p:nvSpPr>
        <p:spPr>
          <a:xfrm>
            <a:off x="2725420" y="49149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5"/>
            </p:custDataLst>
          </p:nvPr>
        </p:nvSpPr>
        <p:spPr>
          <a:xfrm>
            <a:off x="2040255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5" name="文本框 54"/>
          <p:cNvSpPr txBox="1"/>
          <p:nvPr>
            <p:custDataLst>
              <p:tags r:id="rId6"/>
            </p:custDataLst>
          </p:nvPr>
        </p:nvSpPr>
        <p:spPr>
          <a:xfrm>
            <a:off x="332994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6" name="文本框 55"/>
          <p:cNvSpPr txBox="1"/>
          <p:nvPr>
            <p:custDataLst>
              <p:tags r:id="rId7"/>
            </p:custDataLst>
          </p:nvPr>
        </p:nvSpPr>
        <p:spPr>
          <a:xfrm>
            <a:off x="268732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8"/>
            </p:custDataLst>
          </p:nvPr>
        </p:nvSpPr>
        <p:spPr>
          <a:xfrm>
            <a:off x="3291840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9"/>
            </p:custDataLst>
          </p:nvPr>
        </p:nvSpPr>
        <p:spPr>
          <a:xfrm>
            <a:off x="3989705" y="522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10"/>
            </p:custDataLst>
          </p:nvPr>
        </p:nvSpPr>
        <p:spPr>
          <a:xfrm>
            <a:off x="3991610" y="100457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953250" y="561975"/>
            <a:ext cx="10902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shTPM1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7303770" y="1080135"/>
            <a:ext cx="5734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i="1">
                <a:latin typeface="Times New Roman" panose="02020603050405020304" charset="0"/>
                <a:cs typeface="Times New Roman" panose="02020603050405020304" charset="0"/>
              </a:rPr>
              <a:t>IR</a:t>
            </a:r>
            <a:endParaRPr lang="en-US" altLang="zh-C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800417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8679815" y="51752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800417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936053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864171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932243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9953625" y="548640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9965055" y="1030605"/>
            <a:ext cx="353695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+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95135" y="1685925"/>
            <a:ext cx="4570095" cy="13938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0" name="文本框 3"/>
          <p:cNvSpPr txBox="1"/>
          <p:nvPr/>
        </p:nvSpPr>
        <p:spPr>
          <a:xfrm>
            <a:off x="7877175" y="2388235"/>
            <a:ext cx="277939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447030" y="2363470"/>
            <a:ext cx="17024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i="1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文本框 6"/>
          <p:cNvSpPr txBox="1"/>
          <p:nvPr/>
        </p:nvSpPr>
        <p:spPr>
          <a:xfrm>
            <a:off x="11285220" y="244094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-86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8475" y="1434465"/>
            <a:ext cx="4594860" cy="22098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835785" y="2860675"/>
            <a:ext cx="2779395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6" name="文本框 6"/>
          <p:cNvSpPr txBox="1"/>
          <p:nvPr/>
        </p:nvSpPr>
        <p:spPr>
          <a:xfrm>
            <a:off x="4994910" y="286067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-86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6"/>
          <p:cNvSpPr txBox="1"/>
          <p:nvPr/>
        </p:nvSpPr>
        <p:spPr>
          <a:xfrm>
            <a:off x="0" y="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Fig4  f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0135" y="408940"/>
            <a:ext cx="4487545" cy="170307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73742856" name="文本框 3"/>
          <p:cNvSpPr txBox="1"/>
          <p:nvPr/>
        </p:nvSpPr>
        <p:spPr>
          <a:xfrm>
            <a:off x="1484630" y="1311275"/>
            <a:ext cx="3244850" cy="36385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-73660" y="106108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91480" y="1120775"/>
            <a:ext cx="1290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-92 kD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95" y="2506345"/>
            <a:ext cx="4412615" cy="22098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文本框 3"/>
          <p:cNvSpPr txBox="1"/>
          <p:nvPr/>
        </p:nvSpPr>
        <p:spPr>
          <a:xfrm>
            <a:off x="1056005" y="3246755"/>
            <a:ext cx="3561080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-73660" y="3342005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TPM1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73742857" name="文本框 6"/>
          <p:cNvSpPr txBox="1"/>
          <p:nvPr/>
        </p:nvSpPr>
        <p:spPr>
          <a:xfrm>
            <a:off x="5038090" y="324548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-33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95" y="4899025"/>
            <a:ext cx="4412615" cy="169608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文本框 3"/>
          <p:cNvSpPr txBox="1"/>
          <p:nvPr/>
        </p:nvSpPr>
        <p:spPr>
          <a:xfrm>
            <a:off x="1008380" y="5163820"/>
            <a:ext cx="3561080" cy="34544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3" name="文本框 6"/>
          <p:cNvSpPr txBox="1"/>
          <p:nvPr/>
        </p:nvSpPr>
        <p:spPr>
          <a:xfrm>
            <a:off x="5038090" y="5110480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-41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-61595" y="5183505"/>
            <a:ext cx="10820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Wnt-1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095" y="1100455"/>
            <a:ext cx="4848860" cy="191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6" name="文本框 3"/>
          <p:cNvSpPr txBox="1"/>
          <p:nvPr/>
        </p:nvSpPr>
        <p:spPr>
          <a:xfrm>
            <a:off x="7082155" y="2545080"/>
            <a:ext cx="3886835" cy="4730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anchor="t" anchorCtr="0"/>
          <a:p>
            <a:endParaRPr lang="zh-CN" altLang="en-US"/>
          </a:p>
          <a:p>
            <a:endParaRPr lang="zh-CN" altLang="en-US"/>
          </a:p>
        </p:txBody>
      </p:sp>
      <p:sp>
        <p:nvSpPr>
          <p:cNvPr id="17" name="文本框 6"/>
          <p:cNvSpPr txBox="1"/>
          <p:nvPr/>
        </p:nvSpPr>
        <p:spPr>
          <a:xfrm>
            <a:off x="11370945" y="2450465"/>
            <a:ext cx="1264920" cy="495300"/>
          </a:xfrm>
          <a:prstGeom prst="rect">
            <a:avLst/>
          </a:prstGeom>
          <a:noFill/>
          <a:ln w="6350">
            <a:noFill/>
          </a:ln>
        </p:spPr>
        <p:txBody>
          <a:bodyPr vert="horz" wrap="square" anchor="t" anchorCtr="0"/>
          <a:p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-86 kD </a:t>
            </a:r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87645" y="2450465"/>
            <a:ext cx="17024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i="1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000">
                <a:latin typeface="Times New Roman" panose="02020603050405020304" charset="0"/>
                <a:cs typeface="Times New Roman" panose="02020603050405020304" charset="0"/>
              </a:rPr>
              <a:t>-β-Catenin</a:t>
            </a:r>
            <a:endParaRPr lang="en-US" altLang="zh-CN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748</Words>
  <Application>WPS 演示</Application>
  <PresentationFormat>宽屏</PresentationFormat>
  <Paragraphs>485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Times New Roman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赵洺琦</dc:creator>
  <cp:lastModifiedBy>WPS_1510889440</cp:lastModifiedBy>
  <cp:revision>23</cp:revision>
  <dcterms:created xsi:type="dcterms:W3CDTF">2023-08-09T12:44:00Z</dcterms:created>
  <dcterms:modified xsi:type="dcterms:W3CDTF">2025-06-27T10:09:28Z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2052-12.1.0.21171</vt:lpwstr>
  </property>
</Properties>
</file>