
<file path=[Content_Types].xml><?xml version="1.0" encoding="utf-8"?>
<Types xmlns="http://schemas.openxmlformats.org/package/2006/content-types" xmlns:xml="http://www.w3.org/XML/1998/namespace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jpg" ContentType="image/jpeg"/>
  <Default Extension="wmf" ContentType="image/x-wmf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1.xml"/>
  <Override ContentType="application/vnd.openxmlformats-officedocument.theme+xml" PartName="/ppt/theme/theme1.xml"/>
  <Override ContentType="application/vnd.openxmlformats-officedocument.presentationml.slide+xml" PartName="/ppt/slides/slide1.xml"/>
</Types>
</file>

<file path=_rels/.rels><?xml version="1.0" encoding="UTF-8" standalone="yes"?>
<Relationships xmlns="http://schemas.openxmlformats.org/package/2006/relationships" xmlns:xml="http://www.w3.org/XML/1998/namespace"><Relationship Target="docProps/core.xml" Type="http://schemas.openxmlformats.org/package/2006/relationships/metadata/core-properties" Id="rId1"/><Relationship Target="docProps/app.xml" Type="http://schemas.openxmlformats.org/officeDocument/2006/relationships/extended-properties" Id="rId2"/><Relationship Target="ppt/presentation.xml" Type="http://schemas.openxmlformats.org/officeDocument/2006/relationships/officeDocument" Id="rId3"/><Relationship Target="ppt/presProps.xml" Type="http://schemas.openxmlformats.org/officeDocument/2006/relationships/presProps" Id="rId4"/><Relationship Target="ppt/viewProps.xml" Type="http://schemas.openxmlformats.org/officeDocument/2006/relationships/viewProps" Id="rId5"/><Relationship Target="ppt/tableStyles.xml" Type="http://schemas.openxmlformats.org/officeDocument/2006/relationships/tableStyles" Id="rId6"/></Relationships>

</file>

<file path=ppt/presentation.xml><?xml version="1.0" encoding="utf-8"?>
<p:presentation xmlns="http://schemas.openxmlformats.org/presentationml/2006/main" xmlns:a="http://schemas.openxmlformats.org/drawingml/2006/main" xmlns:p="http://schemas.openxmlformats.org/presentationml/2006/main" xmlns:r="http://schemas.openxmlformats.org/officeDocument/2006/relationships" xmlns:sh="http://schemas.openxmlformats.org/officeDocument/2006/sharedTypes" xmlns:xml="http://www.w3.org/XML/1998/namespace" conformance="transitional">
  <p:sldMasterIdLst>
    <p:sldMasterId id="2147483648" r:id="rId1"/>
  </p:sldMasterIdLst>
  <p:sldIdLst>
    <p:sldId id="256" r:id="rId3"/>
  </p:sldIdLst>
  <p:sldSz cx="9144000" cy="5143500"/>
  <p:notesSz cx="6858000" cy="9144000"/>
</p:presentation>
</file>

<file path=ppt/presProps.xml><?xml version="1.0" encoding="utf-8"?>
<p:presentationPr xmlns="http://schemas.openxmlformats.org/presentationml/2006/main" xmlns:a="http://schemas.openxmlformats.org/drawingml/2006/main" xmlns:p="http://schemas.openxmlformats.org/presentationml/2006/main" xmlns:r="http://schemas.openxmlformats.org/officeDocument/2006/relationships" xmlns:sh="http://schemas.openxmlformats.org/officeDocument/2006/sharedTypes" xmlns:xml="http://www.w3.org/XML/1998/namespace"/>
</file>

<file path=ppt/tableStyles.xml><?xml version="1.0" encoding="utf-8"?>
<a:tblStyleLst xmlns="http://schemas.openxmlformats.org/drawingml/2006/main" xmlns:a="http://schemas.openxmlformats.org/drawingml/2006/main" xmlns:r="http://schemas.openxmlformats.org/officeDocument/2006/relationships" xmlns:sh="http://schemas.openxmlformats.org/officeDocument/2006/sharedTypes" xmlns:xml="http://www.w3.org/XML/1998/namespace" def="{00000000-0000-0000-0000-000000000000}"/>
</file>

<file path=ppt/viewProps.xml><?xml version="1.0" encoding="utf-8"?>
<p:viewPr xmlns="http://schemas.openxmlformats.org/presentationml/2006/main" xmlns:a="http://schemas.openxmlformats.org/drawingml/2006/main" xmlns:p="http://schemas.openxmlformats.org/presentationml/2006/main" xmlns:r="http://schemas.openxmlformats.org/officeDocument/2006/relationships" xmlns:sh="http://schemas.openxmlformats.org/officeDocument/2006/sharedTypes" xmlns:xml="http://www.w3.org/XML/1998/namespace"/>
</file>

<file path=ppt/_rels/presentation.xml.rels><?xml version="1.0" encoding="UTF-8" standalone="yes"?>
<Relationships xmlns="http://schemas.openxmlformats.org/package/2006/relationships" xmlns:xml="http://www.w3.org/XML/1998/namespace"><Relationship Target="slideMasters/slideMaster1.xml" Type="http://schemas.openxmlformats.org/officeDocument/2006/relationships/slideMaster" Id="rId1"/><Relationship Target="theme/theme1.xml" Type="http://schemas.openxmlformats.org/officeDocument/2006/relationships/theme" Id="rId2"/><Relationship Target="slides/slide1.xml" Type="http://schemas.openxmlformats.org/officeDocument/2006/relationships/slide" Id="rId3"/></Relationships>

</file>

<file path=ppt/slideLayouts/_rels/slideLayout1.xml.rels><?xml version="1.0" encoding="UTF-8" standalone="yes"?>
<Relationships xmlns="http://schemas.openxmlformats.org/package/2006/relationships" xmlns:xml="http://www.w3.org/XML/1998/namespace"><Relationship Target="../slideMasters/slideMaster1.xml" Type="http://schemas.openxmlformats.org/officeDocument/2006/relationships/slideMaster" Id="rId1"/></Relationships>

</file>

<file path=ppt/slideLayouts/slideLayout1.xml><?xml version="1.0" encoding="utf-8"?>
<p:sldLayout xmlns="http://schemas.openxmlformats.org/presentationml/2006/main" xmlns:a="http://schemas.openxmlformats.org/drawingml/2006/main" xmlns:p="http://schemas.openxmlformats.org/presentationml/2006/main" xmlns:r="http://schemas.openxmlformats.org/officeDocument/2006/relationships" xmlns:sh="http://schemas.openxmlformats.org/officeDocument/2006/sharedTypes" xmlns:xml="http://www.w3.org/XML/1998/namespace">
  <p:cSld>
    <p:spTree>
      <p:nvGrpSpPr>
        <p:cNvPr id="0" name=""/>
        <p:cNvGrpSpPr/>
        <p:nvPr/>
      </p:nvGrpSpPr>
      <p:grpSpPr/>
    </p:spTree>
  </p:cSld>
</p:sldLayout>
</file>

<file path=ppt/slideMasters/_rels/slideMaster1.xml.rels><?xml version="1.0" encoding="UTF-8" standalone="yes"?>
<Relationships xmlns="http://schemas.openxmlformats.org/package/2006/relationships" xmlns:xml="http://www.w3.org/XML/1998/namespace"><Relationship Target="../slideLayouts/slideLayout1.xml" Type="http://schemas.openxmlformats.org/officeDocument/2006/relationships/slideLayout" Id="rId1"/><Relationship Target="../theme/theme1.xml" Type="http://schemas.openxmlformats.org/officeDocument/2006/relationships/theme" Id="rId2"/></Relationships>

</file>

<file path=ppt/slideMasters/slideMaster1.xml><?xml version="1.0" encoding="utf-8"?>
<p:sldMaster xmlns="http://schemas.openxmlformats.org/presentationml/2006/main" xmlns:a="http://schemas.openxmlformats.org/drawingml/2006/main" xmlns:p="http://schemas.openxmlformats.org/presentationml/2006/main" xmlns:r="http://schemas.openxmlformats.org/officeDocument/2006/relationships" xmlns:sh="http://schemas.openxmlformats.org/officeDocument/2006/sharedTypes" xmlns:xml="http://www.w3.org/XML/1998/namespace">
  <p:cSld>
    <p:spTree>
      <p:nvGrpSpPr>
        <p:cNvPr id="0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 xmlns:xml="http://www.w3.org/XML/1998/namespace"><Relationship Target="../slideLayouts/slideLayout1.xml" Type="http://schemas.openxmlformats.org/officeDocument/2006/relationships/slideLayout" Id="rId1"/><Relationship Target="../media/image1.png" Type="http://schemas.openxmlformats.org/officeDocument/2006/relationships/image" Id="rId2"/></Relationships>

</file>

<file path=ppt/slides/slide1.xml><?xml version="1.0" encoding="utf-8"?>
<p:sld xmlns="http://schemas.openxmlformats.org/presentationml/2006/main" xmlns:a="http://schemas.openxmlformats.org/drawingml/2006/main" xmlns:p="http://schemas.openxmlformats.org/presentationml/2006/main" xmlns:r="http://schemas.openxmlformats.org/officeDocument/2006/relationships" xmlns:sh="http://schemas.openxmlformats.org/officeDocument/2006/sharedTypes" xmlns:xml="http://www.w3.org/XML/1998/namespac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" name="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 rot="0">
            <a:off x="0" y="0"/>
            <a:ext cx="9144000" cy="5143500"/>
          </a:xfrm>
          <a:prstGeom prst="rect"/>
        </p:spPr>
      </p:pic>
    </p:spTree>
  </p:cSld>
</p:sld>
</file>

<file path=ppt/theme/theme1.xml><?xml version="1.0" encoding="utf-8"?>
<a:theme xmlns="http://schemas.openxmlformats.org/drawingml/2006/main" xmlns:a="http://schemas.openxmlformats.org/drawingml/2006/main" xmlns:r="http://schemas.openxmlformats.org/officeDocument/2006/relationships" xmlns:sh="http://schemas.openxmlformats.org/officeDocument/2006/sharedTypes" xmlns:xml="http://www.w3.org/XML/1998/namespace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 xmlns:xml="http://www.w3.org/XML/1998/namespace">
  <Company>FoxyUtils ehf</Company>
  <LinksUpToDate>false</LinksUpToDate>
  <Application>github.com/unidoc/unioffice</Application>
  <AppVersion>01.0017</AppVersion>
  <DocSecurity>0</DocSecurity>
</Properties>
</file>

<file path=docProps/core.xml><?xml version="1.0" encoding="utf-8"?>
<cp:coreProperties xmlns="http://schemas.openxmlformats.org/package/2006/metadata/core-properties" xmlns:cp="http://schemas.openxmlformats.org/package/2006/metadata/core-properties" xmlns:dc="http://purl.org/dc/elements/1.1/" xmlns:dcterms="http://purl.org/dc/terms/" xmlns:xml="http://www.w3.org/XML/1998/namespace"/>
</file>