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8" r:id="rId2"/>
    <p:sldId id="282" r:id="rId3"/>
    <p:sldId id="287" r:id="rId4"/>
    <p:sldId id="294" r:id="rId5"/>
    <p:sldId id="268" r:id="rId6"/>
    <p:sldId id="271" r:id="rId7"/>
    <p:sldId id="288" r:id="rId8"/>
    <p:sldId id="289"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0D90A-ADF0-4C8A-A511-6F1C7626F9AF}" type="datetimeFigureOut">
              <a:rPr lang="en-US" smtClean="0"/>
              <a:t>6/17/2026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1C725-A748-4131-84C8-777D72E10150}" type="slidenum">
              <a:rPr lang="en-US" smtClean="0"/>
              <a:t>‹#›</a:t>
            </a:fld>
            <a:endParaRPr lang="en-US"/>
          </a:p>
        </p:txBody>
      </p:sp>
    </p:spTree>
    <p:extLst>
      <p:ext uri="{BB962C8B-B14F-4D97-AF65-F5344CB8AC3E}">
        <p14:creationId xmlns:p14="http://schemas.microsoft.com/office/powerpoint/2010/main" val="380773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5E54B-7AED-DB2F-B403-BA24E6152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6A04C9-8382-53CA-E595-6FCEA39185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1671CD-7956-78B7-F694-0A9AB0FFF985}"/>
              </a:ext>
            </a:extLst>
          </p:cNvPr>
          <p:cNvSpPr>
            <a:spLocks noGrp="1"/>
          </p:cNvSpPr>
          <p:nvPr>
            <p:ph type="dt" sz="half" idx="10"/>
          </p:nvPr>
        </p:nvSpPr>
        <p:spPr/>
        <p:txBody>
          <a:bodyPr/>
          <a:lstStyle/>
          <a:p>
            <a:fld id="{1A95604F-636E-4FE1-967B-966D048B8AB4}" type="datetimeFigureOut">
              <a:rPr lang="en-US" smtClean="0"/>
              <a:t>6/17/2026</a:t>
            </a:fld>
            <a:endParaRPr lang="en-US"/>
          </a:p>
        </p:txBody>
      </p:sp>
      <p:sp>
        <p:nvSpPr>
          <p:cNvPr id="5" name="Footer Placeholder 4">
            <a:extLst>
              <a:ext uri="{FF2B5EF4-FFF2-40B4-BE49-F238E27FC236}">
                <a16:creationId xmlns:a16="http://schemas.microsoft.com/office/drawing/2014/main" id="{CD156469-DCB7-BF3F-C649-705CEF71F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2C139-98AD-88C2-65AC-23EC4D223EAE}"/>
              </a:ext>
            </a:extLst>
          </p:cNvPr>
          <p:cNvSpPr>
            <a:spLocks noGrp="1"/>
          </p:cNvSpPr>
          <p:nvPr>
            <p:ph type="sldNum" sz="quarter" idx="12"/>
          </p:nvPr>
        </p:nvSpPr>
        <p:spPr/>
        <p:txBody>
          <a:bodyPr/>
          <a:lstStyle/>
          <a:p>
            <a:fld id="{C252FC6F-764F-4F01-8CEA-5D292A7B13A8}" type="slidenum">
              <a:rPr lang="en-US" smtClean="0"/>
              <a:t>‹#›</a:t>
            </a:fld>
            <a:endParaRPr lang="en-US"/>
          </a:p>
        </p:txBody>
      </p:sp>
    </p:spTree>
    <p:extLst>
      <p:ext uri="{BB962C8B-B14F-4D97-AF65-F5344CB8AC3E}">
        <p14:creationId xmlns:p14="http://schemas.microsoft.com/office/powerpoint/2010/main" val="264240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17AA-3EC9-ED14-CAF2-FD17842A69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6B0D30-8D91-D176-3318-CDBB49510C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A3108-5F4D-2BF3-36C9-C4597313A006}"/>
              </a:ext>
            </a:extLst>
          </p:cNvPr>
          <p:cNvSpPr>
            <a:spLocks noGrp="1"/>
          </p:cNvSpPr>
          <p:nvPr>
            <p:ph type="dt" sz="half" idx="10"/>
          </p:nvPr>
        </p:nvSpPr>
        <p:spPr/>
        <p:txBody>
          <a:bodyPr/>
          <a:lstStyle/>
          <a:p>
            <a:fld id="{1A95604F-636E-4FE1-967B-966D048B8AB4}" type="datetimeFigureOut">
              <a:rPr lang="en-US" smtClean="0"/>
              <a:t>6/17/2026</a:t>
            </a:fld>
            <a:endParaRPr lang="en-US"/>
          </a:p>
        </p:txBody>
      </p:sp>
      <p:sp>
        <p:nvSpPr>
          <p:cNvPr id="5" name="Footer Placeholder 4">
            <a:extLst>
              <a:ext uri="{FF2B5EF4-FFF2-40B4-BE49-F238E27FC236}">
                <a16:creationId xmlns:a16="http://schemas.microsoft.com/office/drawing/2014/main" id="{8824A424-F605-26BA-9367-219682956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56196-59EB-6F63-070D-7F64A553858C}"/>
              </a:ext>
            </a:extLst>
          </p:cNvPr>
          <p:cNvSpPr>
            <a:spLocks noGrp="1"/>
          </p:cNvSpPr>
          <p:nvPr>
            <p:ph type="sldNum" sz="quarter" idx="12"/>
          </p:nvPr>
        </p:nvSpPr>
        <p:spPr/>
        <p:txBody>
          <a:bodyPr/>
          <a:lstStyle/>
          <a:p>
            <a:fld id="{C252FC6F-764F-4F01-8CEA-5D292A7B13A8}" type="slidenum">
              <a:rPr lang="en-US" smtClean="0"/>
              <a:t>‹#›</a:t>
            </a:fld>
            <a:endParaRPr lang="en-US"/>
          </a:p>
        </p:txBody>
      </p:sp>
    </p:spTree>
    <p:extLst>
      <p:ext uri="{BB962C8B-B14F-4D97-AF65-F5344CB8AC3E}">
        <p14:creationId xmlns:p14="http://schemas.microsoft.com/office/powerpoint/2010/main" val="409427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46CD32-58AE-F7DD-3CE3-E6A298420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ECC090-9DF1-A94D-4222-F5E39E7464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2454B-FA0D-A524-E968-DC134C4A80DB}"/>
              </a:ext>
            </a:extLst>
          </p:cNvPr>
          <p:cNvSpPr>
            <a:spLocks noGrp="1"/>
          </p:cNvSpPr>
          <p:nvPr>
            <p:ph type="dt" sz="half" idx="10"/>
          </p:nvPr>
        </p:nvSpPr>
        <p:spPr/>
        <p:txBody>
          <a:bodyPr/>
          <a:lstStyle/>
          <a:p>
            <a:fld id="{1A95604F-636E-4FE1-967B-966D048B8AB4}" type="datetimeFigureOut">
              <a:rPr lang="en-US" smtClean="0"/>
              <a:t>6/17/2026</a:t>
            </a:fld>
            <a:endParaRPr lang="en-US"/>
          </a:p>
        </p:txBody>
      </p:sp>
      <p:sp>
        <p:nvSpPr>
          <p:cNvPr id="5" name="Footer Placeholder 4">
            <a:extLst>
              <a:ext uri="{FF2B5EF4-FFF2-40B4-BE49-F238E27FC236}">
                <a16:creationId xmlns:a16="http://schemas.microsoft.com/office/drawing/2014/main" id="{B3CF4275-F742-F66B-A656-8CD096415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36F47-DF9F-7921-C57C-77A2AB589EE2}"/>
              </a:ext>
            </a:extLst>
          </p:cNvPr>
          <p:cNvSpPr>
            <a:spLocks noGrp="1"/>
          </p:cNvSpPr>
          <p:nvPr>
            <p:ph type="sldNum" sz="quarter" idx="12"/>
          </p:nvPr>
        </p:nvSpPr>
        <p:spPr/>
        <p:txBody>
          <a:bodyPr/>
          <a:lstStyle/>
          <a:p>
            <a:fld id="{C252FC6F-764F-4F01-8CEA-5D292A7B13A8}" type="slidenum">
              <a:rPr lang="en-US" smtClean="0"/>
              <a:t>‹#›</a:t>
            </a:fld>
            <a:endParaRPr lang="en-US"/>
          </a:p>
        </p:txBody>
      </p:sp>
    </p:spTree>
    <p:extLst>
      <p:ext uri="{BB962C8B-B14F-4D97-AF65-F5344CB8AC3E}">
        <p14:creationId xmlns:p14="http://schemas.microsoft.com/office/powerpoint/2010/main" val="124005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5A5A1-43B1-2F73-DB1C-6CA520394C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60DC88-D182-8C8C-F610-2ED0BC752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4E368-20D5-A202-11D9-EFE46D6429F9}"/>
              </a:ext>
            </a:extLst>
          </p:cNvPr>
          <p:cNvSpPr>
            <a:spLocks noGrp="1"/>
          </p:cNvSpPr>
          <p:nvPr>
            <p:ph type="dt" sz="half" idx="10"/>
          </p:nvPr>
        </p:nvSpPr>
        <p:spPr/>
        <p:txBody>
          <a:bodyPr/>
          <a:lstStyle/>
          <a:p>
            <a:fld id="{1A95604F-636E-4FE1-967B-966D048B8AB4}" type="datetimeFigureOut">
              <a:rPr lang="en-US" smtClean="0"/>
              <a:t>6/17/2026</a:t>
            </a:fld>
            <a:endParaRPr lang="en-US"/>
          </a:p>
        </p:txBody>
      </p:sp>
      <p:sp>
        <p:nvSpPr>
          <p:cNvPr id="5" name="Footer Placeholder 4">
            <a:extLst>
              <a:ext uri="{FF2B5EF4-FFF2-40B4-BE49-F238E27FC236}">
                <a16:creationId xmlns:a16="http://schemas.microsoft.com/office/drawing/2014/main" id="{85FCA67B-1AAD-0031-E66D-C6A77CCAF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1D2AB-DB19-78DD-3B9D-D00E91FA0057}"/>
              </a:ext>
            </a:extLst>
          </p:cNvPr>
          <p:cNvSpPr>
            <a:spLocks noGrp="1"/>
          </p:cNvSpPr>
          <p:nvPr>
            <p:ph type="sldNum" sz="quarter" idx="12"/>
          </p:nvPr>
        </p:nvSpPr>
        <p:spPr/>
        <p:txBody>
          <a:bodyPr/>
          <a:lstStyle/>
          <a:p>
            <a:fld id="{C252FC6F-764F-4F01-8CEA-5D292A7B13A8}" type="slidenum">
              <a:rPr lang="en-US" smtClean="0"/>
              <a:t>‹#›</a:t>
            </a:fld>
            <a:endParaRPr lang="en-US"/>
          </a:p>
        </p:txBody>
      </p:sp>
    </p:spTree>
    <p:extLst>
      <p:ext uri="{BB962C8B-B14F-4D97-AF65-F5344CB8AC3E}">
        <p14:creationId xmlns:p14="http://schemas.microsoft.com/office/powerpoint/2010/main" val="98223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B36C-DC74-4935-E37A-A6A96DDB5E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41D8D9-3E9B-AC6A-FC75-A398B5364C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636E9-181A-8B64-1D06-E048D593E62D}"/>
              </a:ext>
            </a:extLst>
          </p:cNvPr>
          <p:cNvSpPr>
            <a:spLocks noGrp="1"/>
          </p:cNvSpPr>
          <p:nvPr>
            <p:ph type="dt" sz="half" idx="10"/>
          </p:nvPr>
        </p:nvSpPr>
        <p:spPr/>
        <p:txBody>
          <a:bodyPr/>
          <a:lstStyle/>
          <a:p>
            <a:fld id="{1A95604F-636E-4FE1-967B-966D048B8AB4}" type="datetimeFigureOut">
              <a:rPr lang="en-US" smtClean="0"/>
              <a:t>6/17/2026</a:t>
            </a:fld>
            <a:endParaRPr lang="en-US"/>
          </a:p>
        </p:txBody>
      </p:sp>
      <p:sp>
        <p:nvSpPr>
          <p:cNvPr id="5" name="Footer Placeholder 4">
            <a:extLst>
              <a:ext uri="{FF2B5EF4-FFF2-40B4-BE49-F238E27FC236}">
                <a16:creationId xmlns:a16="http://schemas.microsoft.com/office/drawing/2014/main" id="{1CE9BD82-EF67-D1D5-790D-A1E891081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02372-0014-C672-704F-CC7F75B0DE7F}"/>
              </a:ext>
            </a:extLst>
          </p:cNvPr>
          <p:cNvSpPr>
            <a:spLocks noGrp="1"/>
          </p:cNvSpPr>
          <p:nvPr>
            <p:ph type="sldNum" sz="quarter" idx="12"/>
          </p:nvPr>
        </p:nvSpPr>
        <p:spPr/>
        <p:txBody>
          <a:bodyPr/>
          <a:lstStyle/>
          <a:p>
            <a:fld id="{C252FC6F-764F-4F01-8CEA-5D292A7B13A8}" type="slidenum">
              <a:rPr lang="en-US" smtClean="0"/>
              <a:t>‹#›</a:t>
            </a:fld>
            <a:endParaRPr lang="en-US"/>
          </a:p>
        </p:txBody>
      </p:sp>
    </p:spTree>
    <p:extLst>
      <p:ext uri="{BB962C8B-B14F-4D97-AF65-F5344CB8AC3E}">
        <p14:creationId xmlns:p14="http://schemas.microsoft.com/office/powerpoint/2010/main" val="818987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DE11-AA7C-3CEC-CCBD-55837815E7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A67536-E447-4B7C-FB86-EDE61A99A9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B91C8B-3357-A512-820D-785FFC91D9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960EDB-9A03-B73A-3F1F-64E36287F3DC}"/>
              </a:ext>
            </a:extLst>
          </p:cNvPr>
          <p:cNvSpPr>
            <a:spLocks noGrp="1"/>
          </p:cNvSpPr>
          <p:nvPr>
            <p:ph type="dt" sz="half" idx="10"/>
          </p:nvPr>
        </p:nvSpPr>
        <p:spPr/>
        <p:txBody>
          <a:bodyPr/>
          <a:lstStyle/>
          <a:p>
            <a:fld id="{1A95604F-636E-4FE1-967B-966D048B8AB4}" type="datetimeFigureOut">
              <a:rPr lang="en-US" smtClean="0"/>
              <a:t>6/17/2026</a:t>
            </a:fld>
            <a:endParaRPr lang="en-US"/>
          </a:p>
        </p:txBody>
      </p:sp>
      <p:sp>
        <p:nvSpPr>
          <p:cNvPr id="6" name="Footer Placeholder 5">
            <a:extLst>
              <a:ext uri="{FF2B5EF4-FFF2-40B4-BE49-F238E27FC236}">
                <a16:creationId xmlns:a16="http://schemas.microsoft.com/office/drawing/2014/main" id="{3365920E-E118-4BC1-4B51-449D4D175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7BEA0-96B1-9F24-7C74-88F979455E25}"/>
              </a:ext>
            </a:extLst>
          </p:cNvPr>
          <p:cNvSpPr>
            <a:spLocks noGrp="1"/>
          </p:cNvSpPr>
          <p:nvPr>
            <p:ph type="sldNum" sz="quarter" idx="12"/>
          </p:nvPr>
        </p:nvSpPr>
        <p:spPr/>
        <p:txBody>
          <a:bodyPr/>
          <a:lstStyle/>
          <a:p>
            <a:fld id="{C252FC6F-764F-4F01-8CEA-5D292A7B13A8}" type="slidenum">
              <a:rPr lang="en-US" smtClean="0"/>
              <a:t>‹#›</a:t>
            </a:fld>
            <a:endParaRPr lang="en-US"/>
          </a:p>
        </p:txBody>
      </p:sp>
    </p:spTree>
    <p:extLst>
      <p:ext uri="{BB962C8B-B14F-4D97-AF65-F5344CB8AC3E}">
        <p14:creationId xmlns:p14="http://schemas.microsoft.com/office/powerpoint/2010/main" val="174709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0045-4013-0391-A35C-04AEDB8D0E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58BFB2-BB4B-DACB-DD15-995510FC98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3EC8D5-7427-790A-8C07-2DA77C5B0B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BC0558-28DC-E7C7-0D6D-EAB5607EA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0A1CFF-091C-20FF-88C5-B570EB6508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085896-F5D0-7D4C-22E1-1620F30F1621}"/>
              </a:ext>
            </a:extLst>
          </p:cNvPr>
          <p:cNvSpPr>
            <a:spLocks noGrp="1"/>
          </p:cNvSpPr>
          <p:nvPr>
            <p:ph type="dt" sz="half" idx="10"/>
          </p:nvPr>
        </p:nvSpPr>
        <p:spPr/>
        <p:txBody>
          <a:bodyPr/>
          <a:lstStyle/>
          <a:p>
            <a:fld id="{1A95604F-636E-4FE1-967B-966D048B8AB4}" type="datetimeFigureOut">
              <a:rPr lang="en-US" smtClean="0"/>
              <a:t>6/17/2026</a:t>
            </a:fld>
            <a:endParaRPr lang="en-US"/>
          </a:p>
        </p:txBody>
      </p:sp>
      <p:sp>
        <p:nvSpPr>
          <p:cNvPr id="8" name="Footer Placeholder 7">
            <a:extLst>
              <a:ext uri="{FF2B5EF4-FFF2-40B4-BE49-F238E27FC236}">
                <a16:creationId xmlns:a16="http://schemas.microsoft.com/office/drawing/2014/main" id="{68C62D56-0193-5C5B-3179-A533BF039E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ECEBAF-489E-BB50-57DE-8D423B6F8FD7}"/>
              </a:ext>
            </a:extLst>
          </p:cNvPr>
          <p:cNvSpPr>
            <a:spLocks noGrp="1"/>
          </p:cNvSpPr>
          <p:nvPr>
            <p:ph type="sldNum" sz="quarter" idx="12"/>
          </p:nvPr>
        </p:nvSpPr>
        <p:spPr/>
        <p:txBody>
          <a:bodyPr/>
          <a:lstStyle/>
          <a:p>
            <a:fld id="{C252FC6F-764F-4F01-8CEA-5D292A7B13A8}" type="slidenum">
              <a:rPr lang="en-US" smtClean="0"/>
              <a:t>‹#›</a:t>
            </a:fld>
            <a:endParaRPr lang="en-US"/>
          </a:p>
        </p:txBody>
      </p:sp>
    </p:spTree>
    <p:extLst>
      <p:ext uri="{BB962C8B-B14F-4D97-AF65-F5344CB8AC3E}">
        <p14:creationId xmlns:p14="http://schemas.microsoft.com/office/powerpoint/2010/main" val="191519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20ED-06CA-E436-9E01-98F7776594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A12B57-E319-0200-97D8-A6257EF434E0}"/>
              </a:ext>
            </a:extLst>
          </p:cNvPr>
          <p:cNvSpPr>
            <a:spLocks noGrp="1"/>
          </p:cNvSpPr>
          <p:nvPr>
            <p:ph type="dt" sz="half" idx="10"/>
          </p:nvPr>
        </p:nvSpPr>
        <p:spPr/>
        <p:txBody>
          <a:bodyPr/>
          <a:lstStyle/>
          <a:p>
            <a:fld id="{1A95604F-636E-4FE1-967B-966D048B8AB4}" type="datetimeFigureOut">
              <a:rPr lang="en-US" smtClean="0"/>
              <a:t>6/17/2026</a:t>
            </a:fld>
            <a:endParaRPr lang="en-US"/>
          </a:p>
        </p:txBody>
      </p:sp>
      <p:sp>
        <p:nvSpPr>
          <p:cNvPr id="4" name="Footer Placeholder 3">
            <a:extLst>
              <a:ext uri="{FF2B5EF4-FFF2-40B4-BE49-F238E27FC236}">
                <a16:creationId xmlns:a16="http://schemas.microsoft.com/office/drawing/2014/main" id="{6DA3D2D1-1715-DC2A-A9E9-DECF0FBBC0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CFA137-3720-09D1-6582-03B8A46A3EB9}"/>
              </a:ext>
            </a:extLst>
          </p:cNvPr>
          <p:cNvSpPr>
            <a:spLocks noGrp="1"/>
          </p:cNvSpPr>
          <p:nvPr>
            <p:ph type="sldNum" sz="quarter" idx="12"/>
          </p:nvPr>
        </p:nvSpPr>
        <p:spPr/>
        <p:txBody>
          <a:bodyPr/>
          <a:lstStyle/>
          <a:p>
            <a:fld id="{C252FC6F-764F-4F01-8CEA-5D292A7B13A8}" type="slidenum">
              <a:rPr lang="en-US" smtClean="0"/>
              <a:t>‹#›</a:t>
            </a:fld>
            <a:endParaRPr lang="en-US"/>
          </a:p>
        </p:txBody>
      </p:sp>
    </p:spTree>
    <p:extLst>
      <p:ext uri="{BB962C8B-B14F-4D97-AF65-F5344CB8AC3E}">
        <p14:creationId xmlns:p14="http://schemas.microsoft.com/office/powerpoint/2010/main" val="320099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A737F-DEE7-5560-89AE-456BC189CA86}"/>
              </a:ext>
            </a:extLst>
          </p:cNvPr>
          <p:cNvSpPr>
            <a:spLocks noGrp="1"/>
          </p:cNvSpPr>
          <p:nvPr>
            <p:ph type="dt" sz="half" idx="10"/>
          </p:nvPr>
        </p:nvSpPr>
        <p:spPr/>
        <p:txBody>
          <a:bodyPr/>
          <a:lstStyle/>
          <a:p>
            <a:fld id="{1A95604F-636E-4FE1-967B-966D048B8AB4}" type="datetimeFigureOut">
              <a:rPr lang="en-US" smtClean="0"/>
              <a:t>6/17/2026</a:t>
            </a:fld>
            <a:endParaRPr lang="en-US"/>
          </a:p>
        </p:txBody>
      </p:sp>
      <p:sp>
        <p:nvSpPr>
          <p:cNvPr id="3" name="Footer Placeholder 2">
            <a:extLst>
              <a:ext uri="{FF2B5EF4-FFF2-40B4-BE49-F238E27FC236}">
                <a16:creationId xmlns:a16="http://schemas.microsoft.com/office/drawing/2014/main" id="{45843771-4371-EEE1-02FD-E41F603A54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66D272-5E7E-A859-AA62-C702BCD0B92F}"/>
              </a:ext>
            </a:extLst>
          </p:cNvPr>
          <p:cNvSpPr>
            <a:spLocks noGrp="1"/>
          </p:cNvSpPr>
          <p:nvPr>
            <p:ph type="sldNum" sz="quarter" idx="12"/>
          </p:nvPr>
        </p:nvSpPr>
        <p:spPr/>
        <p:txBody>
          <a:bodyPr/>
          <a:lstStyle/>
          <a:p>
            <a:fld id="{C252FC6F-764F-4F01-8CEA-5D292A7B13A8}" type="slidenum">
              <a:rPr lang="en-US" smtClean="0"/>
              <a:t>‹#›</a:t>
            </a:fld>
            <a:endParaRPr lang="en-US"/>
          </a:p>
        </p:txBody>
      </p:sp>
    </p:spTree>
    <p:extLst>
      <p:ext uri="{BB962C8B-B14F-4D97-AF65-F5344CB8AC3E}">
        <p14:creationId xmlns:p14="http://schemas.microsoft.com/office/powerpoint/2010/main" val="203410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12E6-6D2D-1E32-5972-2F432FC28A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B1D27F-71BB-B64C-607C-521B7B9190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8D5392-B094-9F13-DFD1-CBBFD087B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95137-9F85-1410-1087-33EA636887A9}"/>
              </a:ext>
            </a:extLst>
          </p:cNvPr>
          <p:cNvSpPr>
            <a:spLocks noGrp="1"/>
          </p:cNvSpPr>
          <p:nvPr>
            <p:ph type="dt" sz="half" idx="10"/>
          </p:nvPr>
        </p:nvSpPr>
        <p:spPr/>
        <p:txBody>
          <a:bodyPr/>
          <a:lstStyle/>
          <a:p>
            <a:fld id="{1A95604F-636E-4FE1-967B-966D048B8AB4}" type="datetimeFigureOut">
              <a:rPr lang="en-US" smtClean="0"/>
              <a:t>6/17/2026</a:t>
            </a:fld>
            <a:endParaRPr lang="en-US"/>
          </a:p>
        </p:txBody>
      </p:sp>
      <p:sp>
        <p:nvSpPr>
          <p:cNvPr id="6" name="Footer Placeholder 5">
            <a:extLst>
              <a:ext uri="{FF2B5EF4-FFF2-40B4-BE49-F238E27FC236}">
                <a16:creationId xmlns:a16="http://schemas.microsoft.com/office/drawing/2014/main" id="{2922C2C9-0331-C015-05B2-E17C4619D5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AAF5F-5122-C0C8-3D01-BAC0EFB0882A}"/>
              </a:ext>
            </a:extLst>
          </p:cNvPr>
          <p:cNvSpPr>
            <a:spLocks noGrp="1"/>
          </p:cNvSpPr>
          <p:nvPr>
            <p:ph type="sldNum" sz="quarter" idx="12"/>
          </p:nvPr>
        </p:nvSpPr>
        <p:spPr/>
        <p:txBody>
          <a:bodyPr/>
          <a:lstStyle/>
          <a:p>
            <a:fld id="{C252FC6F-764F-4F01-8CEA-5D292A7B13A8}" type="slidenum">
              <a:rPr lang="en-US" smtClean="0"/>
              <a:t>‹#›</a:t>
            </a:fld>
            <a:endParaRPr lang="en-US"/>
          </a:p>
        </p:txBody>
      </p:sp>
    </p:spTree>
    <p:extLst>
      <p:ext uri="{BB962C8B-B14F-4D97-AF65-F5344CB8AC3E}">
        <p14:creationId xmlns:p14="http://schemas.microsoft.com/office/powerpoint/2010/main" val="520362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256C-C6CF-4755-D010-648309968B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743E4B-6588-DDF4-D828-A9818CB1B8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7F2F10-F3E8-F029-D6D9-D8D81B864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3B84C-D9B3-0496-3BC5-D597643B9EE0}"/>
              </a:ext>
            </a:extLst>
          </p:cNvPr>
          <p:cNvSpPr>
            <a:spLocks noGrp="1"/>
          </p:cNvSpPr>
          <p:nvPr>
            <p:ph type="dt" sz="half" idx="10"/>
          </p:nvPr>
        </p:nvSpPr>
        <p:spPr/>
        <p:txBody>
          <a:bodyPr/>
          <a:lstStyle/>
          <a:p>
            <a:fld id="{1A95604F-636E-4FE1-967B-966D048B8AB4}" type="datetimeFigureOut">
              <a:rPr lang="en-US" smtClean="0"/>
              <a:t>6/17/2026</a:t>
            </a:fld>
            <a:endParaRPr lang="en-US"/>
          </a:p>
        </p:txBody>
      </p:sp>
      <p:sp>
        <p:nvSpPr>
          <p:cNvPr id="6" name="Footer Placeholder 5">
            <a:extLst>
              <a:ext uri="{FF2B5EF4-FFF2-40B4-BE49-F238E27FC236}">
                <a16:creationId xmlns:a16="http://schemas.microsoft.com/office/drawing/2014/main" id="{B0B010D5-2E12-5AE6-7874-148D0E2304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A8C72A-477A-96E0-E6A7-8DAB86F14008}"/>
              </a:ext>
            </a:extLst>
          </p:cNvPr>
          <p:cNvSpPr>
            <a:spLocks noGrp="1"/>
          </p:cNvSpPr>
          <p:nvPr>
            <p:ph type="sldNum" sz="quarter" idx="12"/>
          </p:nvPr>
        </p:nvSpPr>
        <p:spPr/>
        <p:txBody>
          <a:bodyPr/>
          <a:lstStyle/>
          <a:p>
            <a:fld id="{C252FC6F-764F-4F01-8CEA-5D292A7B13A8}" type="slidenum">
              <a:rPr lang="en-US" smtClean="0"/>
              <a:t>‹#›</a:t>
            </a:fld>
            <a:endParaRPr lang="en-US"/>
          </a:p>
        </p:txBody>
      </p:sp>
    </p:spTree>
    <p:extLst>
      <p:ext uri="{BB962C8B-B14F-4D97-AF65-F5344CB8AC3E}">
        <p14:creationId xmlns:p14="http://schemas.microsoft.com/office/powerpoint/2010/main" val="308388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C6C0E9-F6D5-E6C7-7434-FA968119EF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DDC0CF-C76D-4153-12B0-D392944D0F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75DE5E-B120-30B8-9426-245A653E6A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95604F-636E-4FE1-967B-966D048B8AB4}" type="datetimeFigureOut">
              <a:rPr lang="en-US" smtClean="0"/>
              <a:t>6/17/2026</a:t>
            </a:fld>
            <a:endParaRPr lang="en-US"/>
          </a:p>
        </p:txBody>
      </p:sp>
      <p:sp>
        <p:nvSpPr>
          <p:cNvPr id="5" name="Footer Placeholder 4">
            <a:extLst>
              <a:ext uri="{FF2B5EF4-FFF2-40B4-BE49-F238E27FC236}">
                <a16:creationId xmlns:a16="http://schemas.microsoft.com/office/drawing/2014/main" id="{CECE2DB2-8A7B-6762-DB96-81E3DF13D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445DF14-66C4-AD5A-749C-8FB64224B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52FC6F-764F-4F01-8CEA-5D292A7B13A8}" type="slidenum">
              <a:rPr lang="en-US" smtClean="0"/>
              <a:t>‹#›</a:t>
            </a:fld>
            <a:endParaRPr lang="en-US"/>
          </a:p>
        </p:txBody>
      </p:sp>
    </p:spTree>
    <p:extLst>
      <p:ext uri="{BB962C8B-B14F-4D97-AF65-F5344CB8AC3E}">
        <p14:creationId xmlns:p14="http://schemas.microsoft.com/office/powerpoint/2010/main" val="1891898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F1BB3A-5E6D-F308-B30B-5EC1DE407E81}"/>
              </a:ext>
            </a:extLst>
          </p:cNvPr>
          <p:cNvSpPr txBox="1"/>
          <p:nvPr/>
        </p:nvSpPr>
        <p:spPr>
          <a:xfrm>
            <a:off x="1257545" y="1808593"/>
            <a:ext cx="9676910"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all figures, all significantly differentially expressed genes are shown in red or black color with a colored background, except that genes in black with green background indicates that the gene was not differentially expressed. Genes for which no homologue exist in this study are in black with white background. Gene expression is from -1 (red, most downregulated) to +1 (blue, most upregulated)</a:t>
            </a:r>
          </a:p>
          <a:p>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C9CC0A-E134-2596-7D46-2A4F94D4718C}"/>
              </a:ext>
            </a:extLst>
          </p:cNvPr>
          <p:cNvSpPr txBox="1"/>
          <p:nvPr/>
        </p:nvSpPr>
        <p:spPr>
          <a:xfrm>
            <a:off x="190919" y="367388"/>
            <a:ext cx="11836958" cy="1200329"/>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(Continued) KEGG Mapper Analyses for selected pathways of </a:t>
            </a:r>
            <a:r>
              <a:rPr lang="en-US" b="1" i="1" dirty="0">
                <a:latin typeface="Times New Roman" panose="02020603050405020304" pitchFamily="18" charset="0"/>
                <a:cs typeface="Times New Roman" panose="02020603050405020304" pitchFamily="18" charset="0"/>
              </a:rPr>
              <a:t>Xanthomonas euvesicatoria pv. perforans  </a:t>
            </a:r>
            <a:r>
              <a:rPr lang="en-US" b="1" dirty="0">
                <a:latin typeface="Times New Roman" panose="02020603050405020304" pitchFamily="18" charset="0"/>
                <a:cs typeface="Times New Roman" panose="02020603050405020304" pitchFamily="18" charset="0"/>
              </a:rPr>
              <a:t>as mapped onto the LH3 genome on KEGG (https://www.genome.jp/kegg/mapper/color.html ) at 0-1 hr and 1-4 hr following exposure to carvacrol. </a:t>
            </a:r>
          </a:p>
          <a:p>
            <a:endParaRPr lang="en-US"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26FBE3F-74AB-F69B-EEDA-1DD03E2596AB}"/>
              </a:ext>
            </a:extLst>
          </p:cNvPr>
          <p:cNvPicPr>
            <a:picLocks noChangeAspect="1"/>
          </p:cNvPicPr>
          <p:nvPr/>
        </p:nvPicPr>
        <p:blipFill>
          <a:blip r:embed="rId2"/>
          <a:stretch>
            <a:fillRect/>
          </a:stretch>
        </p:blipFill>
        <p:spPr>
          <a:xfrm>
            <a:off x="3578930" y="4424125"/>
            <a:ext cx="5030456" cy="1084216"/>
          </a:xfrm>
          <a:prstGeom prst="rect">
            <a:avLst/>
          </a:prstGeom>
        </p:spPr>
      </p:pic>
      <p:sp>
        <p:nvSpPr>
          <p:cNvPr id="7" name="TextBox 6">
            <a:extLst>
              <a:ext uri="{FF2B5EF4-FFF2-40B4-BE49-F238E27FC236}">
                <a16:creationId xmlns:a16="http://schemas.microsoft.com/office/drawing/2014/main" id="{1A531B87-8881-CEA6-BEDC-02E48050C78C}"/>
              </a:ext>
            </a:extLst>
          </p:cNvPr>
          <p:cNvSpPr txBox="1"/>
          <p:nvPr/>
        </p:nvSpPr>
        <p:spPr>
          <a:xfrm>
            <a:off x="4323303" y="3941411"/>
            <a:ext cx="2958402" cy="369332"/>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Gene expression key </a:t>
            </a:r>
            <a:endParaRPr lang="en-US" b="1" dirty="0"/>
          </a:p>
        </p:txBody>
      </p:sp>
    </p:spTree>
    <p:extLst>
      <p:ext uri="{BB962C8B-B14F-4D97-AF65-F5344CB8AC3E}">
        <p14:creationId xmlns:p14="http://schemas.microsoft.com/office/powerpoint/2010/main" val="37589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AC3D6F-24F8-B612-0C3A-4379FC499C08}"/>
              </a:ext>
            </a:extLst>
          </p:cNvPr>
          <p:cNvPicPr>
            <a:picLocks noChangeAspect="1"/>
          </p:cNvPicPr>
          <p:nvPr/>
        </p:nvPicPr>
        <p:blipFill>
          <a:blip r:embed="rId2"/>
          <a:stretch>
            <a:fillRect/>
          </a:stretch>
        </p:blipFill>
        <p:spPr>
          <a:xfrm>
            <a:off x="118950" y="44536"/>
            <a:ext cx="7583130" cy="6712879"/>
          </a:xfrm>
          <a:prstGeom prst="rect">
            <a:avLst/>
          </a:prstGeom>
        </p:spPr>
      </p:pic>
      <p:sp>
        <p:nvSpPr>
          <p:cNvPr id="3" name="TextBox 2">
            <a:extLst>
              <a:ext uri="{FF2B5EF4-FFF2-40B4-BE49-F238E27FC236}">
                <a16:creationId xmlns:a16="http://schemas.microsoft.com/office/drawing/2014/main" id="{97496D77-38D9-4B21-3758-8F1183DFCBE3}"/>
              </a:ext>
            </a:extLst>
          </p:cNvPr>
          <p:cNvSpPr txBox="1"/>
          <p:nvPr/>
        </p:nvSpPr>
        <p:spPr>
          <a:xfrm>
            <a:off x="9014792" y="354425"/>
            <a:ext cx="2058236" cy="378565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S8a. Regulation of genes in the ribosome complex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0-1 hr.</a:t>
            </a:r>
          </a:p>
          <a:p>
            <a:r>
              <a:rPr lang="en-US" sz="12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r>
              <a:rPr lang="en-US" sz="12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0C6DBEAE-890C-B83D-E303-80BA9875F310}"/>
              </a:ext>
            </a:extLst>
          </p:cNvPr>
          <p:cNvPicPr>
            <a:picLocks noChangeAspect="1"/>
          </p:cNvPicPr>
          <p:nvPr/>
        </p:nvPicPr>
        <p:blipFill>
          <a:blip r:embed="rId3"/>
          <a:stretch>
            <a:fillRect/>
          </a:stretch>
        </p:blipFill>
        <p:spPr>
          <a:xfrm>
            <a:off x="5466920" y="208121"/>
            <a:ext cx="1816765" cy="475529"/>
          </a:xfrm>
          <a:prstGeom prst="rect">
            <a:avLst/>
          </a:prstGeom>
        </p:spPr>
      </p:pic>
    </p:spTree>
    <p:extLst>
      <p:ext uri="{BB962C8B-B14F-4D97-AF65-F5344CB8AC3E}">
        <p14:creationId xmlns:p14="http://schemas.microsoft.com/office/powerpoint/2010/main" val="253395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6093D8-014E-BA78-C2D2-F1538B33B5E8}"/>
              </a:ext>
            </a:extLst>
          </p:cNvPr>
          <p:cNvSpPr txBox="1"/>
          <p:nvPr/>
        </p:nvSpPr>
        <p:spPr>
          <a:xfrm>
            <a:off x="588015" y="3429000"/>
            <a:ext cx="673785"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1-4 hr</a:t>
            </a:r>
          </a:p>
        </p:txBody>
      </p:sp>
      <p:pic>
        <p:nvPicPr>
          <p:cNvPr id="5" name="Picture 4">
            <a:extLst>
              <a:ext uri="{FF2B5EF4-FFF2-40B4-BE49-F238E27FC236}">
                <a16:creationId xmlns:a16="http://schemas.microsoft.com/office/drawing/2014/main" id="{BD2436D0-024D-DCA4-71AE-EED8284D5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800" y="366159"/>
            <a:ext cx="7267485" cy="6433457"/>
          </a:xfrm>
          <a:prstGeom prst="rect">
            <a:avLst/>
          </a:prstGeom>
        </p:spPr>
      </p:pic>
      <p:sp>
        <p:nvSpPr>
          <p:cNvPr id="2" name="TextBox 1">
            <a:extLst>
              <a:ext uri="{FF2B5EF4-FFF2-40B4-BE49-F238E27FC236}">
                <a16:creationId xmlns:a16="http://schemas.microsoft.com/office/drawing/2014/main" id="{EFB4911E-730E-2D0E-552C-D8AC8A9455FC}"/>
              </a:ext>
            </a:extLst>
          </p:cNvPr>
          <p:cNvSpPr txBox="1"/>
          <p:nvPr/>
        </p:nvSpPr>
        <p:spPr>
          <a:xfrm>
            <a:off x="8671562" y="869858"/>
            <a:ext cx="3182112" cy="2677656"/>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Figure S8b. Regulation of genes in the ribosome complex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1-4 hr.</a:t>
            </a:r>
          </a:p>
          <a:p>
            <a:r>
              <a:rPr lang="en-US" sz="12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r>
              <a:rPr lang="en-US" sz="1200" dirty="0">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C82F5EC3-6D53-6E13-41C9-4FBA5945356F}"/>
              </a:ext>
            </a:extLst>
          </p:cNvPr>
          <p:cNvPicPr>
            <a:picLocks noChangeAspect="1"/>
          </p:cNvPicPr>
          <p:nvPr/>
        </p:nvPicPr>
        <p:blipFill>
          <a:blip r:embed="rId3"/>
          <a:stretch>
            <a:fillRect/>
          </a:stretch>
        </p:blipFill>
        <p:spPr>
          <a:xfrm>
            <a:off x="5466920" y="208121"/>
            <a:ext cx="1816765" cy="475529"/>
          </a:xfrm>
          <a:prstGeom prst="rect">
            <a:avLst/>
          </a:prstGeom>
        </p:spPr>
      </p:pic>
    </p:spTree>
    <p:extLst>
      <p:ext uri="{BB962C8B-B14F-4D97-AF65-F5344CB8AC3E}">
        <p14:creationId xmlns:p14="http://schemas.microsoft.com/office/powerpoint/2010/main" val="183159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089DBB-62F1-0EC8-ED82-A8EC3F3210ED}"/>
              </a:ext>
            </a:extLst>
          </p:cNvPr>
          <p:cNvSpPr txBox="1"/>
          <p:nvPr/>
        </p:nvSpPr>
        <p:spPr>
          <a:xfrm>
            <a:off x="81974" y="958521"/>
            <a:ext cx="72327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0-1 h</a:t>
            </a:r>
          </a:p>
        </p:txBody>
      </p:sp>
      <p:pic>
        <p:nvPicPr>
          <p:cNvPr id="5" name="Picture 4">
            <a:extLst>
              <a:ext uri="{FF2B5EF4-FFF2-40B4-BE49-F238E27FC236}">
                <a16:creationId xmlns:a16="http://schemas.microsoft.com/office/drawing/2014/main" id="{37F247B6-0EDD-8DD7-0E7D-95195969917F}"/>
              </a:ext>
            </a:extLst>
          </p:cNvPr>
          <p:cNvPicPr>
            <a:picLocks noChangeAspect="1"/>
          </p:cNvPicPr>
          <p:nvPr/>
        </p:nvPicPr>
        <p:blipFill>
          <a:blip r:embed="rId2"/>
          <a:stretch>
            <a:fillRect/>
          </a:stretch>
        </p:blipFill>
        <p:spPr>
          <a:xfrm>
            <a:off x="1314451" y="3733974"/>
            <a:ext cx="8467724" cy="2885487"/>
          </a:xfrm>
          <a:prstGeom prst="rect">
            <a:avLst/>
          </a:prstGeom>
        </p:spPr>
      </p:pic>
      <p:sp>
        <p:nvSpPr>
          <p:cNvPr id="6" name="TextBox 5">
            <a:extLst>
              <a:ext uri="{FF2B5EF4-FFF2-40B4-BE49-F238E27FC236}">
                <a16:creationId xmlns:a16="http://schemas.microsoft.com/office/drawing/2014/main" id="{960002BC-0EAB-FEA8-909A-CE3EFA761AFF}"/>
              </a:ext>
            </a:extLst>
          </p:cNvPr>
          <p:cNvSpPr txBox="1"/>
          <p:nvPr/>
        </p:nvSpPr>
        <p:spPr>
          <a:xfrm>
            <a:off x="262949" y="4139871"/>
            <a:ext cx="72327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1-4 h</a:t>
            </a:r>
          </a:p>
        </p:txBody>
      </p:sp>
      <p:pic>
        <p:nvPicPr>
          <p:cNvPr id="8" name="Picture 7">
            <a:extLst>
              <a:ext uri="{FF2B5EF4-FFF2-40B4-BE49-F238E27FC236}">
                <a16:creationId xmlns:a16="http://schemas.microsoft.com/office/drawing/2014/main" id="{3B40A3F0-DFF7-E39E-2E76-5D7C00B1832C}"/>
              </a:ext>
            </a:extLst>
          </p:cNvPr>
          <p:cNvPicPr>
            <a:picLocks noChangeAspect="1"/>
          </p:cNvPicPr>
          <p:nvPr/>
        </p:nvPicPr>
        <p:blipFill>
          <a:blip r:embed="rId3"/>
          <a:stretch>
            <a:fillRect/>
          </a:stretch>
        </p:blipFill>
        <p:spPr>
          <a:xfrm>
            <a:off x="1133475" y="149072"/>
            <a:ext cx="8648700" cy="3098953"/>
          </a:xfrm>
          <a:prstGeom prst="rect">
            <a:avLst/>
          </a:prstGeom>
        </p:spPr>
      </p:pic>
      <p:sp>
        <p:nvSpPr>
          <p:cNvPr id="2" name="TextBox 1">
            <a:extLst>
              <a:ext uri="{FF2B5EF4-FFF2-40B4-BE49-F238E27FC236}">
                <a16:creationId xmlns:a16="http://schemas.microsoft.com/office/drawing/2014/main" id="{DC07E507-A254-0633-9F8F-7F8FE64E53EA}"/>
              </a:ext>
            </a:extLst>
          </p:cNvPr>
          <p:cNvSpPr txBox="1"/>
          <p:nvPr/>
        </p:nvSpPr>
        <p:spPr>
          <a:xfrm>
            <a:off x="9870815" y="404121"/>
            <a:ext cx="2058236" cy="378565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S9a. Regulation of genes in the DNA replication complex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0-1hr and 1-4hr.</a:t>
            </a:r>
          </a:p>
          <a:p>
            <a:r>
              <a:rPr lang="en-US" sz="12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r>
              <a:rPr lang="en-US" sz="12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9FB6388E-D905-5E37-7EA4-A53E2C530095}"/>
              </a:ext>
            </a:extLst>
          </p:cNvPr>
          <p:cNvPicPr>
            <a:picLocks noChangeAspect="1"/>
          </p:cNvPicPr>
          <p:nvPr/>
        </p:nvPicPr>
        <p:blipFill>
          <a:blip r:embed="rId4"/>
          <a:stretch>
            <a:fillRect/>
          </a:stretch>
        </p:blipFill>
        <p:spPr>
          <a:xfrm>
            <a:off x="5812742" y="238539"/>
            <a:ext cx="1816765" cy="475529"/>
          </a:xfrm>
          <a:prstGeom prst="rect">
            <a:avLst/>
          </a:prstGeom>
        </p:spPr>
      </p:pic>
    </p:spTree>
    <p:extLst>
      <p:ext uri="{BB962C8B-B14F-4D97-AF65-F5344CB8AC3E}">
        <p14:creationId xmlns:p14="http://schemas.microsoft.com/office/powerpoint/2010/main" val="4013562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089DBB-62F1-0EC8-ED82-A8EC3F3210ED}"/>
              </a:ext>
            </a:extLst>
          </p:cNvPr>
          <p:cNvSpPr txBox="1"/>
          <p:nvPr/>
        </p:nvSpPr>
        <p:spPr>
          <a:xfrm>
            <a:off x="81974" y="958521"/>
            <a:ext cx="72327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0-1 h</a:t>
            </a:r>
          </a:p>
        </p:txBody>
      </p:sp>
      <p:pic>
        <p:nvPicPr>
          <p:cNvPr id="10" name="Picture 9">
            <a:extLst>
              <a:ext uri="{FF2B5EF4-FFF2-40B4-BE49-F238E27FC236}">
                <a16:creationId xmlns:a16="http://schemas.microsoft.com/office/drawing/2014/main" id="{7BE58F72-C01D-C028-56C6-365F99BAF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464" y="328612"/>
            <a:ext cx="7749451" cy="6200775"/>
          </a:xfrm>
          <a:prstGeom prst="rect">
            <a:avLst/>
          </a:prstGeom>
        </p:spPr>
      </p:pic>
      <p:sp>
        <p:nvSpPr>
          <p:cNvPr id="2" name="TextBox 1">
            <a:extLst>
              <a:ext uri="{FF2B5EF4-FFF2-40B4-BE49-F238E27FC236}">
                <a16:creationId xmlns:a16="http://schemas.microsoft.com/office/drawing/2014/main" id="{084D2C5F-70B0-32C9-A758-601B01945E24}"/>
              </a:ext>
            </a:extLst>
          </p:cNvPr>
          <p:cNvSpPr txBox="1"/>
          <p:nvPr/>
        </p:nvSpPr>
        <p:spPr>
          <a:xfrm>
            <a:off x="9860876" y="197345"/>
            <a:ext cx="2058236" cy="378565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S9b(</a:t>
            </a:r>
            <a:r>
              <a:rPr lang="en-US" sz="1200" dirty="0" err="1">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 Regulation of genes in the homologous recombination complex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0-1hr.</a:t>
            </a:r>
          </a:p>
          <a:p>
            <a:r>
              <a:rPr lang="en-US" sz="12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p:txBody>
      </p:sp>
      <p:pic>
        <p:nvPicPr>
          <p:cNvPr id="5" name="Picture 4">
            <a:extLst>
              <a:ext uri="{FF2B5EF4-FFF2-40B4-BE49-F238E27FC236}">
                <a16:creationId xmlns:a16="http://schemas.microsoft.com/office/drawing/2014/main" id="{5EAF8296-8D58-52DF-8F5D-D5BF677D99E9}"/>
              </a:ext>
            </a:extLst>
          </p:cNvPr>
          <p:cNvPicPr>
            <a:picLocks noChangeAspect="1"/>
          </p:cNvPicPr>
          <p:nvPr/>
        </p:nvPicPr>
        <p:blipFill>
          <a:blip r:embed="rId3"/>
          <a:stretch>
            <a:fillRect/>
          </a:stretch>
        </p:blipFill>
        <p:spPr>
          <a:xfrm>
            <a:off x="5544908" y="328612"/>
            <a:ext cx="1816765" cy="475529"/>
          </a:xfrm>
          <a:prstGeom prst="rect">
            <a:avLst/>
          </a:prstGeom>
        </p:spPr>
      </p:pic>
    </p:spTree>
    <p:extLst>
      <p:ext uri="{BB962C8B-B14F-4D97-AF65-F5344CB8AC3E}">
        <p14:creationId xmlns:p14="http://schemas.microsoft.com/office/powerpoint/2010/main" val="339256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93AA0-8570-CD19-769D-38321846815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F26BA45-F948-C3D7-4883-4382350B318A}"/>
              </a:ext>
            </a:extLst>
          </p:cNvPr>
          <p:cNvSpPr txBox="1"/>
          <p:nvPr/>
        </p:nvSpPr>
        <p:spPr>
          <a:xfrm>
            <a:off x="72449" y="4920039"/>
            <a:ext cx="81304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1-4 hr</a:t>
            </a:r>
          </a:p>
        </p:txBody>
      </p:sp>
      <p:pic>
        <p:nvPicPr>
          <p:cNvPr id="5" name="Picture 4">
            <a:extLst>
              <a:ext uri="{FF2B5EF4-FFF2-40B4-BE49-F238E27FC236}">
                <a16:creationId xmlns:a16="http://schemas.microsoft.com/office/drawing/2014/main" id="{C0DBACD8-86DF-FF09-18BE-B7AEE3DE3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30" y="239741"/>
            <a:ext cx="7971586" cy="6378518"/>
          </a:xfrm>
          <a:prstGeom prst="rect">
            <a:avLst/>
          </a:prstGeom>
        </p:spPr>
      </p:pic>
      <p:sp>
        <p:nvSpPr>
          <p:cNvPr id="2" name="TextBox 1">
            <a:extLst>
              <a:ext uri="{FF2B5EF4-FFF2-40B4-BE49-F238E27FC236}">
                <a16:creationId xmlns:a16="http://schemas.microsoft.com/office/drawing/2014/main" id="{14BF725E-E194-25F5-DA37-E3012AA1AD6E}"/>
              </a:ext>
            </a:extLst>
          </p:cNvPr>
          <p:cNvSpPr txBox="1"/>
          <p:nvPr/>
        </p:nvSpPr>
        <p:spPr>
          <a:xfrm>
            <a:off x="9860876" y="197345"/>
            <a:ext cx="2058236" cy="3970318"/>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S9b(ii). Regulation of genes in the homologous recombination complex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1-4hr.</a:t>
            </a:r>
          </a:p>
          <a:p>
            <a:r>
              <a:rPr lang="en-US" sz="12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endParaRPr lang="en-US" sz="1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C04139A-2FF2-F16F-971B-D672D0C9770B}"/>
              </a:ext>
            </a:extLst>
          </p:cNvPr>
          <p:cNvPicPr>
            <a:picLocks noChangeAspect="1"/>
          </p:cNvPicPr>
          <p:nvPr/>
        </p:nvPicPr>
        <p:blipFill>
          <a:blip r:embed="rId3"/>
          <a:stretch>
            <a:fillRect/>
          </a:stretch>
        </p:blipFill>
        <p:spPr>
          <a:xfrm>
            <a:off x="5187617" y="240308"/>
            <a:ext cx="1816765" cy="475529"/>
          </a:xfrm>
          <a:prstGeom prst="rect">
            <a:avLst/>
          </a:prstGeom>
        </p:spPr>
      </p:pic>
    </p:spTree>
    <p:extLst>
      <p:ext uri="{BB962C8B-B14F-4D97-AF65-F5344CB8AC3E}">
        <p14:creationId xmlns:p14="http://schemas.microsoft.com/office/powerpoint/2010/main" val="237821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9713B-3BC8-08D7-CF54-5A4C7F52097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CA223D2-8558-B5B4-31FE-662091F4673A}"/>
              </a:ext>
            </a:extLst>
          </p:cNvPr>
          <p:cNvSpPr txBox="1"/>
          <p:nvPr/>
        </p:nvSpPr>
        <p:spPr>
          <a:xfrm>
            <a:off x="72449" y="4920039"/>
            <a:ext cx="65915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0-1h</a:t>
            </a:r>
          </a:p>
        </p:txBody>
      </p:sp>
      <p:pic>
        <p:nvPicPr>
          <p:cNvPr id="6" name="Picture 5">
            <a:extLst>
              <a:ext uri="{FF2B5EF4-FFF2-40B4-BE49-F238E27FC236}">
                <a16:creationId xmlns:a16="http://schemas.microsoft.com/office/drawing/2014/main" id="{B4896959-5EC8-7081-2F5A-80A3DC7C3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273" y="276482"/>
            <a:ext cx="6013825" cy="6305035"/>
          </a:xfrm>
          <a:prstGeom prst="rect">
            <a:avLst/>
          </a:prstGeom>
        </p:spPr>
      </p:pic>
      <p:sp>
        <p:nvSpPr>
          <p:cNvPr id="2" name="TextBox 1">
            <a:extLst>
              <a:ext uri="{FF2B5EF4-FFF2-40B4-BE49-F238E27FC236}">
                <a16:creationId xmlns:a16="http://schemas.microsoft.com/office/drawing/2014/main" id="{6DF0A688-1F96-FAE8-2CAB-C8CC1315DA55}"/>
              </a:ext>
            </a:extLst>
          </p:cNvPr>
          <p:cNvSpPr txBox="1"/>
          <p:nvPr/>
        </p:nvSpPr>
        <p:spPr>
          <a:xfrm>
            <a:off x="9015255" y="276482"/>
            <a:ext cx="2058236" cy="378565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S9c(</a:t>
            </a:r>
            <a:r>
              <a:rPr lang="en-US" sz="1200" dirty="0" err="1">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 Regulation of genes in the mismatch repair complex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0-1hr.</a:t>
            </a:r>
          </a:p>
          <a:p>
            <a:r>
              <a:rPr lang="en-US" sz="12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endParaRPr lang="en-US" sz="1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8F51CFB-5F1D-0849-9F99-CDEB4838F946}"/>
              </a:ext>
            </a:extLst>
          </p:cNvPr>
          <p:cNvPicPr>
            <a:picLocks noChangeAspect="1"/>
          </p:cNvPicPr>
          <p:nvPr/>
        </p:nvPicPr>
        <p:blipFill>
          <a:blip r:embed="rId3"/>
          <a:stretch>
            <a:fillRect/>
          </a:stretch>
        </p:blipFill>
        <p:spPr>
          <a:xfrm>
            <a:off x="5041313" y="276482"/>
            <a:ext cx="1816765" cy="475529"/>
          </a:xfrm>
          <a:prstGeom prst="rect">
            <a:avLst/>
          </a:prstGeom>
        </p:spPr>
      </p:pic>
    </p:spTree>
    <p:extLst>
      <p:ext uri="{BB962C8B-B14F-4D97-AF65-F5344CB8AC3E}">
        <p14:creationId xmlns:p14="http://schemas.microsoft.com/office/powerpoint/2010/main" val="3636978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40B6C-305A-977B-C159-DDD340942C1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6E7F75-2CC2-C170-844D-6268F722CF0D}"/>
              </a:ext>
            </a:extLst>
          </p:cNvPr>
          <p:cNvSpPr txBox="1"/>
          <p:nvPr/>
        </p:nvSpPr>
        <p:spPr>
          <a:xfrm>
            <a:off x="72449" y="4920039"/>
            <a:ext cx="81304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1-4 hr</a:t>
            </a:r>
          </a:p>
        </p:txBody>
      </p:sp>
      <p:pic>
        <p:nvPicPr>
          <p:cNvPr id="3" name="Picture 2">
            <a:extLst>
              <a:ext uri="{FF2B5EF4-FFF2-40B4-BE49-F238E27FC236}">
                <a16:creationId xmlns:a16="http://schemas.microsoft.com/office/drawing/2014/main" id="{C8E419A1-7612-0F58-1D94-F29135CF3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705" y="369332"/>
            <a:ext cx="6077911" cy="6372225"/>
          </a:xfrm>
          <a:prstGeom prst="rect">
            <a:avLst/>
          </a:prstGeom>
        </p:spPr>
      </p:pic>
      <p:sp>
        <p:nvSpPr>
          <p:cNvPr id="2" name="TextBox 1">
            <a:extLst>
              <a:ext uri="{FF2B5EF4-FFF2-40B4-BE49-F238E27FC236}">
                <a16:creationId xmlns:a16="http://schemas.microsoft.com/office/drawing/2014/main" id="{D7AA8CC0-EC3F-5A28-95D9-93EB7B51C37F}"/>
              </a:ext>
            </a:extLst>
          </p:cNvPr>
          <p:cNvSpPr txBox="1"/>
          <p:nvPr/>
        </p:nvSpPr>
        <p:spPr>
          <a:xfrm>
            <a:off x="9144059" y="1134047"/>
            <a:ext cx="2058236" cy="378565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S9c(ii). Regulation of genes in the mismatch repair complex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1-4hr.</a:t>
            </a:r>
          </a:p>
          <a:p>
            <a:r>
              <a:rPr lang="en-US" sz="12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endParaRPr lang="en-US" sz="1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0200BAD-382E-17E7-82DB-0AF8AFC78D18}"/>
              </a:ext>
            </a:extLst>
          </p:cNvPr>
          <p:cNvPicPr>
            <a:picLocks noChangeAspect="1"/>
          </p:cNvPicPr>
          <p:nvPr/>
        </p:nvPicPr>
        <p:blipFill>
          <a:blip r:embed="rId3"/>
          <a:stretch>
            <a:fillRect/>
          </a:stretch>
        </p:blipFill>
        <p:spPr>
          <a:xfrm>
            <a:off x="5105321" y="369332"/>
            <a:ext cx="1816765" cy="475529"/>
          </a:xfrm>
          <a:prstGeom prst="rect">
            <a:avLst/>
          </a:prstGeom>
        </p:spPr>
      </p:pic>
    </p:spTree>
    <p:extLst>
      <p:ext uri="{BB962C8B-B14F-4D97-AF65-F5344CB8AC3E}">
        <p14:creationId xmlns:p14="http://schemas.microsoft.com/office/powerpoint/2010/main" val="212766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1F68E-9EAE-EF2B-3AD0-EBDABEAF370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35A8F5B-0E53-2BE1-9790-E00D9617DF86}"/>
              </a:ext>
            </a:extLst>
          </p:cNvPr>
          <p:cNvSpPr txBox="1"/>
          <p:nvPr/>
        </p:nvSpPr>
        <p:spPr>
          <a:xfrm>
            <a:off x="72449" y="4920039"/>
            <a:ext cx="603050"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1-4 hr</a:t>
            </a:r>
          </a:p>
        </p:txBody>
      </p:sp>
      <p:pic>
        <p:nvPicPr>
          <p:cNvPr id="5" name="Picture 4">
            <a:extLst>
              <a:ext uri="{FF2B5EF4-FFF2-40B4-BE49-F238E27FC236}">
                <a16:creationId xmlns:a16="http://schemas.microsoft.com/office/drawing/2014/main" id="{22B70C10-9058-985B-CFC4-D22917B31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934" y="360961"/>
            <a:ext cx="6080857" cy="6374618"/>
          </a:xfrm>
          <a:prstGeom prst="rect">
            <a:avLst/>
          </a:prstGeom>
        </p:spPr>
      </p:pic>
      <p:sp>
        <p:nvSpPr>
          <p:cNvPr id="2" name="TextBox 1">
            <a:extLst>
              <a:ext uri="{FF2B5EF4-FFF2-40B4-BE49-F238E27FC236}">
                <a16:creationId xmlns:a16="http://schemas.microsoft.com/office/drawing/2014/main" id="{C6007F0C-75E9-A74A-E04A-52C744BBF688}"/>
              </a:ext>
            </a:extLst>
          </p:cNvPr>
          <p:cNvSpPr txBox="1"/>
          <p:nvPr/>
        </p:nvSpPr>
        <p:spPr>
          <a:xfrm>
            <a:off x="9006111" y="197345"/>
            <a:ext cx="2058236" cy="378565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S9d. Regulation of genes in the base excision repair complex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1-4hr.</a:t>
            </a:r>
          </a:p>
          <a:p>
            <a:r>
              <a:rPr lang="en-US" sz="12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endParaRPr lang="en-US" sz="1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2B10293-14CC-F3EE-EFDD-3A094A4C33EE}"/>
              </a:ext>
            </a:extLst>
          </p:cNvPr>
          <p:cNvPicPr>
            <a:picLocks noChangeAspect="1"/>
          </p:cNvPicPr>
          <p:nvPr/>
        </p:nvPicPr>
        <p:blipFill>
          <a:blip r:embed="rId3"/>
          <a:stretch>
            <a:fillRect/>
          </a:stretch>
        </p:blipFill>
        <p:spPr>
          <a:xfrm>
            <a:off x="5187617" y="434113"/>
            <a:ext cx="1816765" cy="475529"/>
          </a:xfrm>
          <a:prstGeom prst="rect">
            <a:avLst/>
          </a:prstGeom>
        </p:spPr>
      </p:pic>
    </p:spTree>
    <p:extLst>
      <p:ext uri="{BB962C8B-B14F-4D97-AF65-F5344CB8AC3E}">
        <p14:creationId xmlns:p14="http://schemas.microsoft.com/office/powerpoint/2010/main" val="1157910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20852</TotalTime>
  <Words>902</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Jibrin, Mustafa</dc:creator>
  <cp:lastModifiedBy>Mustafa Jibrin</cp:lastModifiedBy>
  <cp:revision>64</cp:revision>
  <dcterms:created xsi:type="dcterms:W3CDTF">2026-03-06T18:09:37Z</dcterms:created>
  <dcterms:modified xsi:type="dcterms:W3CDTF">2026-06-17T16:45:38Z</dcterms:modified>
</cp:coreProperties>
</file>