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AE8F-FB63-5E97-B0EC-687529FA6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A452D-63A8-2A6B-300B-282A2FC7C9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0D626-BC4E-D2BC-CEFE-64BF1F203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98FF5-D283-72A7-C712-3D19AFFC6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849BB-49A4-B486-B7F7-A3C507FCF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1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AD67F-623C-4D93-2952-7BCB019C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DC047-F4AE-C6E0-AF57-9006FA67D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FB7E8-2D77-F811-DBF3-0A2E55BB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75843-48E2-68FE-E8DC-577E6D75A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9B997-3BC6-0076-A291-E434B3E0A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0FD0A1-632A-0C27-FBA4-54BC23CDA5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77E1D-59A4-D665-C19E-61124EA91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41760-26CB-5D22-2BAA-862D9AE04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EFC84-5106-856D-B3CB-CFF375D2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7A78D-B3BD-2205-31A7-7A41739B9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2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E20D3-D7CB-7EB9-E0D0-8751EC32C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2AA54-DAF7-C646-4A6D-1D3A71585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AD5DE-6A00-2D08-573A-8DCDF8EB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1F57C-A4F0-1E59-38AB-1111DD05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7CE34-2E19-A8D9-69BF-66F09171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5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BEC3-CE57-C8D7-1696-000C4672E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4C6EE-8A5C-8332-1B31-E923C1087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FC3A7-B309-374E-4161-847D6E288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47DC4-69CA-8121-FACA-3404A0BDD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EF1C4-4423-4DF7-AC6C-ED771462A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9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74874-5145-4EC8-14CF-031097CC5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0E2BD-901B-7576-DEFB-2C980762F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655F3F-5660-054C-F347-16687D05E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69866-61C5-12C3-CC90-037A9119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5C692-5B01-836A-DDC7-0778E210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90E0A-1D68-6A9B-DB53-8173E820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BBE7-9CE6-7C06-786A-9DC203182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5079B-72DD-FA94-A1EE-4620E25B1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3AE04-4CEC-88C1-2178-F09A582F5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B3B7C-1FA6-F16F-35D5-6FA7D23ABB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E169E3-E768-3DD2-105C-9AF8DC2B4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38D477-ACFB-9CAC-B9B3-AC5BDE35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E080A-623F-510D-F4F2-A50D54193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3C23DE-09FC-B9A8-274F-89439219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2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BE0B9-30B6-F4C5-66E2-24DCB1FA9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4D295-2992-2816-3BC0-B05899691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55846-2C10-B2FB-00B8-E74F6320B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233BE-FC82-6A82-8333-3F965A9FA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7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38F566-7D1F-D38C-75B1-D9AAE3DB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BADBE-9641-B042-B148-6D4E9D77B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592A0-4FFC-5661-4BE9-77905ECC8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48E45-D001-A14D-258E-094F92035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6E53F-EB0C-BA93-E619-D75F553B6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9A00D-ADB5-B861-8918-7C922C26E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8A61F-4B3A-A33F-2AA8-644184FA6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ED09D-4D44-030F-B2A6-7A9AE1BE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6B17A-6725-E5A6-619E-97E168BDA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5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D9B67-2CD5-F2C9-308F-6D5B42339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C7E14F-F305-FD31-ABB0-193C752DC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556DE-65F6-6395-89B8-A6D5EB43F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1CF7B-7F4C-236D-EED6-A1BE7D94D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18B31-6FBD-C055-BD9B-19F75A31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37761-B7F6-4895-0B08-A20EE102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4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013C5A-B3BA-9156-AA6B-7E30AB42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0EB60-46CC-BEA9-D789-33C7070CE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D28D5-E75F-053C-7A69-8D32B54008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046E1F-83FB-498D-B18E-B74DBDFD1813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1483B-4459-04EF-975D-35C6B32D0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8B442-405D-B781-8C2F-52DD6D5A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27191B-2EBC-4F98-B618-3D06E7838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0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6B34774-39BA-03EF-FCBA-197BE1402D09}"/>
              </a:ext>
            </a:extLst>
          </p:cNvPr>
          <p:cNvGrpSpPr/>
          <p:nvPr/>
        </p:nvGrpSpPr>
        <p:grpSpPr>
          <a:xfrm>
            <a:off x="262129" y="180975"/>
            <a:ext cx="5507736" cy="5552313"/>
            <a:chOff x="2667000" y="161924"/>
            <a:chExt cx="6496051" cy="649605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2CD1EB2-B6B9-14D8-8DA3-B76852C7AB23}"/>
                </a:ext>
              </a:extLst>
            </p:cNvPr>
            <p:cNvGrpSpPr/>
            <p:nvPr/>
          </p:nvGrpSpPr>
          <p:grpSpPr>
            <a:xfrm>
              <a:off x="2667000" y="161924"/>
              <a:ext cx="6496051" cy="6496051"/>
              <a:chOff x="2667000" y="161924"/>
              <a:chExt cx="6496051" cy="6496051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B10D9A4F-AC71-2438-6CF7-026DA67993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667000" y="161924"/>
                <a:ext cx="6496051" cy="6496051"/>
              </a:xfrm>
              <a:prstGeom prst="rect">
                <a:avLst/>
              </a:prstGeom>
            </p:spPr>
          </p:pic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482895DC-C50B-6C4E-D079-7337FD2AEC7E}"/>
                  </a:ext>
                </a:extLst>
              </p:cNvPr>
              <p:cNvSpPr/>
              <p:nvPr/>
            </p:nvSpPr>
            <p:spPr>
              <a:xfrm>
                <a:off x="3145536" y="161924"/>
                <a:ext cx="4142232" cy="2495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F392822-1BCA-4EC6-6055-B653D4A2B7E6}"/>
                </a:ext>
              </a:extLst>
            </p:cNvPr>
            <p:cNvSpPr/>
            <p:nvPr/>
          </p:nvSpPr>
          <p:spPr>
            <a:xfrm rot="20225933">
              <a:off x="3210174" y="906675"/>
              <a:ext cx="2860183" cy="71113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ADA6B41-8BBB-1E24-025B-3EDE160EC0C8}"/>
                </a:ext>
              </a:extLst>
            </p:cNvPr>
            <p:cNvSpPr/>
            <p:nvPr/>
          </p:nvSpPr>
          <p:spPr>
            <a:xfrm rot="16200000">
              <a:off x="5437363" y="2620198"/>
              <a:ext cx="2074656" cy="112683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2A8AF5-6787-8052-89A1-F9989DF9DC68}"/>
              </a:ext>
            </a:extLst>
          </p:cNvPr>
          <p:cNvGrpSpPr/>
          <p:nvPr/>
        </p:nvGrpSpPr>
        <p:grpSpPr>
          <a:xfrm>
            <a:off x="6338455" y="161129"/>
            <a:ext cx="5401056" cy="5572160"/>
            <a:chOff x="492369" y="421591"/>
            <a:chExt cx="6018567" cy="571272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06DC298-6751-47D2-6A3A-B574A82BE0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2369" y="421591"/>
              <a:ext cx="6018567" cy="5712721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507995E-6BD7-AF71-768F-11D28F6B34FA}"/>
                </a:ext>
              </a:extLst>
            </p:cNvPr>
            <p:cNvSpPr/>
            <p:nvPr/>
          </p:nvSpPr>
          <p:spPr>
            <a:xfrm>
              <a:off x="1065125" y="421591"/>
              <a:ext cx="2562330" cy="4023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0A13CB24-9702-A196-B904-635039F0A24B}"/>
              </a:ext>
            </a:extLst>
          </p:cNvPr>
          <p:cNvSpPr txBox="1"/>
          <p:nvPr/>
        </p:nvSpPr>
        <p:spPr>
          <a:xfrm>
            <a:off x="6158623" y="5865875"/>
            <a:ext cx="576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 S1b. Principal component analyses showing hierarchical clustering of all significant DEGs in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Xanthomonas euvesicatoria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perforans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GEV485 following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with carvacrol for changes between 0-1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1-4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mapped onto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Xep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LH3 genome. All significant DEGs clusters into five major clusters.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531575-1F77-D742-4467-EA840F91A0EC}"/>
              </a:ext>
            </a:extLst>
          </p:cNvPr>
          <p:cNvSpPr txBox="1"/>
          <p:nvPr/>
        </p:nvSpPr>
        <p:spPr>
          <a:xfrm>
            <a:off x="262129" y="5865875"/>
            <a:ext cx="54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S1a. Principal component analyses of clustering of all significant differentially expressed genes (DEGs) in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Xanthomonas euvesicatoria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pv.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perforans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GEV485 following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with carvacrol for all time points as mapped onto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Xep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LH3 genome. C0=Control, C1=treatment at 1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C4=treatment at 4 hr. </a:t>
            </a:r>
          </a:p>
        </p:txBody>
      </p:sp>
    </p:spTree>
    <p:extLst>
      <p:ext uri="{BB962C8B-B14F-4D97-AF65-F5344CB8AC3E}">
        <p14:creationId xmlns:p14="http://schemas.microsoft.com/office/powerpoint/2010/main" val="535290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105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Jibrin, Mustafa</dc:creator>
  <cp:lastModifiedBy>Mustafa Jibrin</cp:lastModifiedBy>
  <cp:revision>14</cp:revision>
  <dcterms:created xsi:type="dcterms:W3CDTF">2026-05-15T16:29:19Z</dcterms:created>
  <dcterms:modified xsi:type="dcterms:W3CDTF">2026-06-16T16:35:24Z</dcterms:modified>
</cp:coreProperties>
</file>