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2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528"/>
      </p:cViewPr>
      <p:guideLst/>
    </p:cSldViewPr>
  </p:slideViewPr>
  <p:notesTextViewPr>
    <p:cViewPr>
      <p:scale>
        <a:sx n="1" d="1"/>
        <a:sy n="1" d="1"/>
      </p:scale>
      <p:origin x="0" y="-22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EE0C6-379E-4928-8BE1-42F367ACEB1A}" type="datetimeFigureOut">
              <a:rPr kumimoji="1" lang="ja-JP" altLang="en-US" smtClean="0"/>
              <a:t>2021/12/10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5ADCA-7D23-4D31-9A95-3F8774BAF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677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</a:t>
            </a:r>
            <a:r>
              <a:rPr lang="en-US" altLang="zh-CN" sz="1200" b="1" kern="1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figure1 Kaplan–Meier 5-year DRFS curves by </a:t>
            </a:r>
            <a:r>
              <a:rPr lang="en-US" altLang="zh-CN" sz="1200" b="1" kern="1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tertiles</a:t>
            </a:r>
            <a:r>
              <a:rPr lang="en-US" altLang="zh-CN" sz="1200" b="1" kern="1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IGS gene expression level (low/intermediate/high) in (A) all, (B) hormone receptor-positive and (C) hormone receptor-negative breast cancer patients. P values were calculated by log-rank test. DRFS: distant relapse-free survival</a:t>
            </a:r>
            <a:endParaRPr lang="zh-CN" altLang="zh-CN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39CB4-1820-49C4-815B-86686E6F3E5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1671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Supplementary 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figure2 Boxplots of the predictive value of IGSs for response to chemotherapy in (A) all(pathological complete response[</a:t>
            </a:r>
            <a:r>
              <a:rPr kumimoji="0" lang="en-US" altLang="zh-CN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pCR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]: n=93; residual disease[RD]: n=373 ), (B) hormone receptor-positive (</a:t>
            </a:r>
            <a:r>
              <a:rPr kumimoji="0" lang="en-US" altLang="zh-CN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pCR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n=36; RD: n=259) and (C) hormone receptor-negative breast cancer patients (</a:t>
            </a:r>
            <a:r>
              <a:rPr kumimoji="0" lang="en-US" altLang="zh-CN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pCR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n=57; RD: n=114). </a:t>
            </a:r>
            <a:r>
              <a:rPr kumimoji="0" lang="en-US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 value was calculated by the Wilcoxon test. 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39CB4-1820-49C4-815B-86686E6F3E5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45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D4C4AC-A54B-43EE-A6E0-8EF7CB23E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C0C4062-9172-4FCF-BA48-2B61A2550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88844B-18F0-451B-A261-6660F2B01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B40121-0FB2-45E2-9543-40BDC3E86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0DF231-8F19-42B0-8424-5ABD29E87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48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BB0269-9F1E-431C-B636-E8E7B3906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68BFA3-3E01-41F0-BD2E-C5F530E73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9EB60A-99AC-43CE-A415-D8D0DA873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479FB8-529A-43B8-9AC2-A9FBD64B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E9836A-7F4E-41DA-8A43-333F989E2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44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730A40-2746-4935-A8C5-E436BCF87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07D3CCB-A5E8-4F9C-BAC3-D80CA7243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BC1369-FF83-4972-A6CB-880FFA657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911E59-839A-4066-A9B5-2E47E561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27C524-C6A7-44B7-9FCE-BF9049AB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517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42F5D1-9F29-4988-A6DB-3BAFC562F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AFB75F-5CA7-4251-AEE0-6149DC1A9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8D7EF64-85C8-4583-BF00-01BE3F9B4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980F16-6950-4F53-A59A-8ED4794F6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D29A94A-4FF0-447A-A91B-C31F346E9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F042D3-6B4B-4E78-84A2-4E7684D0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3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37B29-C242-4E48-8E1A-2AD9A294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EAE38C-66CB-48FC-B4AF-B0F466A47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8FF2AE-71A6-422E-A0F5-379D609E2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B6DEC98-E82E-4BFA-A51D-F81EFFDD0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435758C-8A45-4756-9C29-BFEA04266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9BD7C64-F8E5-4CE5-865C-CF230C374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ED903ED-083F-426F-B407-4E2DC213A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6037081-DC8B-4848-B369-4A06A9356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39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FE7C7E-81CA-4A9C-B3DE-5AFADE4A9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EA3B58D-054A-448B-8FB7-F88F85318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D0B6309-9244-4B78-9AB4-1269CB1A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5FA001-E4C2-498D-B3CB-1419049F9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56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8779AE-447D-4D4C-B6BE-482647DBD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25B104E-AE16-43FF-B027-10A9891F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895660-DAF4-4F90-A61E-C2C04286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69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2AC897-BB6C-45C8-A40F-D2EAD5252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DA31FC-9FE3-4645-A8A8-B5D31394B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FB45972-A74F-47DF-95BB-5208BD3B1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1CDFD8-3BAD-4F06-982B-185A5A811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379431-9CB8-43E1-9A32-07BD4E37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E63600-83DA-4F9C-B143-4FE365216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27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A2A7D-3820-4657-9764-F08748797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274CCBE-5954-497B-B8D0-F3D89BDED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D54CB98-9A56-4651-9EEA-FE287AA31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1C38E6-E0F8-4516-B66E-9CAC7D8CC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F2022C-05E1-4167-A457-585B59D08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D74D86-1E99-4829-8C62-ABBDD124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032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D0FBC3-40B9-47B6-9A04-ACDFC6E6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82126DF-9016-4416-AAE5-5A9C07DA4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7B360E-8817-4FB0-97F6-1703221A1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332205-FF46-4D25-81B1-F60149D8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97F2E8-83ED-4C95-B801-2A9BB53E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8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FAC953D-96E8-41AF-BD77-17E60B02C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8E1983-4A4F-4F27-AD71-430016EB7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5F2AE8-160D-4A0D-A03B-BB9F44E1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4832AC-05AC-40B9-AFBE-4173C95FF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154BE8-DBD2-46D7-B42B-1322279A6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00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9AB538F-681A-4EBB-860F-3BD398BB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02BCFA-6C00-4435-A55E-5A0835DAB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1725FA-031A-456F-8777-F2B36E9AD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6B481-0084-4FF6-8F6D-57E41022C70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2021/12/10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67B2FA-9F44-4E28-B1E2-2D9CDA7E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C82401-1DE5-434B-B0DE-EE83FF375E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2BB5D-68A6-48E3-AB99-4AEDE18E5E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13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5B314ADE-7FC8-4AF4-BF45-65BA3E42BE6E}"/>
              </a:ext>
            </a:extLst>
          </p:cNvPr>
          <p:cNvGrpSpPr/>
          <p:nvPr/>
        </p:nvGrpSpPr>
        <p:grpSpPr>
          <a:xfrm>
            <a:off x="417690" y="1418100"/>
            <a:ext cx="1493670" cy="1428522"/>
            <a:chOff x="-1" y="0"/>
            <a:chExt cx="1674492" cy="145416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B24F404-2E43-40EB-94C9-C7A632A373B8}"/>
                </a:ext>
              </a:extLst>
            </p:cNvPr>
            <p:cNvPicPr/>
            <p:nvPr/>
          </p:nvPicPr>
          <p:blipFill rotWithShape="1">
            <a:blip r:embed="rId3"/>
            <a:srcRect l="8468" t="17976" r="22855" b="7954"/>
            <a:stretch/>
          </p:blipFill>
          <p:spPr bwMode="auto">
            <a:xfrm>
              <a:off x="74717" y="159935"/>
              <a:ext cx="1599774" cy="129423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文本框 14">
              <a:extLst>
                <a:ext uri="{FF2B5EF4-FFF2-40B4-BE49-F238E27FC236}">
                  <a16:creationId xmlns:a16="http://schemas.microsoft.com/office/drawing/2014/main" id="{859261DB-9AD4-411E-B7EC-771C96D77495}"/>
                </a:ext>
              </a:extLst>
            </p:cNvPr>
            <p:cNvSpPr txBox="1"/>
            <p:nvPr/>
          </p:nvSpPr>
          <p:spPr>
            <a:xfrm>
              <a:off x="711863" y="7460"/>
              <a:ext cx="513080" cy="19685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schemeClr val="bg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=0.07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3">
              <a:extLst>
                <a:ext uri="{FF2B5EF4-FFF2-40B4-BE49-F238E27FC236}">
                  <a16:creationId xmlns:a16="http://schemas.microsoft.com/office/drawing/2014/main" id="{F6D6E4EE-45DD-46AF-A2CA-DB0A1E9C4BC1}"/>
                </a:ext>
              </a:extLst>
            </p:cNvPr>
            <p:cNvSpPr txBox="1"/>
            <p:nvPr/>
          </p:nvSpPr>
          <p:spPr>
            <a:xfrm>
              <a:off x="-1" y="0"/>
              <a:ext cx="634807" cy="2727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Ascierto</a:t>
              </a:r>
              <a:endParaRPr kumimoji="0" lang="zh-CN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6607AF9-E159-4EEB-AE12-E68109E812C4}"/>
              </a:ext>
            </a:extLst>
          </p:cNvPr>
          <p:cNvGrpSpPr/>
          <p:nvPr/>
        </p:nvGrpSpPr>
        <p:grpSpPr>
          <a:xfrm>
            <a:off x="2488045" y="1391931"/>
            <a:ext cx="1497253" cy="1537033"/>
            <a:chOff x="0" y="0"/>
            <a:chExt cx="1709893" cy="151350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939A508-B37F-40C8-9D0A-F0A155F71B0B}"/>
                </a:ext>
              </a:extLst>
            </p:cNvPr>
            <p:cNvPicPr/>
            <p:nvPr/>
          </p:nvPicPr>
          <p:blipFill rotWithShape="1">
            <a:blip r:embed="rId4"/>
            <a:srcRect l="7894" t="17173" r="24620" b="5884"/>
            <a:stretch/>
          </p:blipFill>
          <p:spPr bwMode="auto">
            <a:xfrm>
              <a:off x="128911" y="161632"/>
              <a:ext cx="1580982" cy="135187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文本框 18">
              <a:extLst>
                <a:ext uri="{FF2B5EF4-FFF2-40B4-BE49-F238E27FC236}">
                  <a16:creationId xmlns:a16="http://schemas.microsoft.com/office/drawing/2014/main" id="{B142A97F-FD33-4AA9-909A-B15B67F56568}"/>
                </a:ext>
              </a:extLst>
            </p:cNvPr>
            <p:cNvSpPr txBox="1"/>
            <p:nvPr/>
          </p:nvSpPr>
          <p:spPr>
            <a:xfrm>
              <a:off x="850021" y="1346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=0.5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9">
              <a:extLst>
                <a:ext uri="{FF2B5EF4-FFF2-40B4-BE49-F238E27FC236}">
                  <a16:creationId xmlns:a16="http://schemas.microsoft.com/office/drawing/2014/main" id="{E93840A2-99E1-4F1F-A5D5-F22CA5F08C12}"/>
                </a:ext>
              </a:extLst>
            </p:cNvPr>
            <p:cNvSpPr txBox="1"/>
            <p:nvPr/>
          </p:nvSpPr>
          <p:spPr>
            <a:xfrm>
              <a:off x="0" y="0"/>
              <a:ext cx="1284605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Schmnidt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6FB1188-D1D9-4474-BAF3-791F485FD27C}"/>
              </a:ext>
            </a:extLst>
          </p:cNvPr>
          <p:cNvGrpSpPr/>
          <p:nvPr/>
        </p:nvGrpSpPr>
        <p:grpSpPr>
          <a:xfrm>
            <a:off x="4601394" y="1326117"/>
            <a:ext cx="1441785" cy="1558354"/>
            <a:chOff x="0" y="0"/>
            <a:chExt cx="1599254" cy="1501158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0D35455-68F7-4683-9BC9-99DDE509F8D6}"/>
                </a:ext>
              </a:extLst>
            </p:cNvPr>
            <p:cNvPicPr/>
            <p:nvPr/>
          </p:nvPicPr>
          <p:blipFill rotWithShape="1">
            <a:blip r:embed="rId5"/>
            <a:srcRect l="9171" t="19178" r="23375" b="7602"/>
            <a:stretch/>
          </p:blipFill>
          <p:spPr bwMode="auto">
            <a:xfrm>
              <a:off x="10011" y="206981"/>
              <a:ext cx="1589243" cy="129417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文本框 42">
              <a:extLst>
                <a:ext uri="{FF2B5EF4-FFF2-40B4-BE49-F238E27FC236}">
                  <a16:creationId xmlns:a16="http://schemas.microsoft.com/office/drawing/2014/main" id="{95608100-29C7-421B-AD1D-70330214658F}"/>
                </a:ext>
              </a:extLst>
            </p:cNvPr>
            <p:cNvSpPr txBox="1"/>
            <p:nvPr/>
          </p:nvSpPr>
          <p:spPr>
            <a:xfrm>
              <a:off x="638678" y="47223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=0.9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5">
              <a:extLst>
                <a:ext uri="{FF2B5EF4-FFF2-40B4-BE49-F238E27FC236}">
                  <a16:creationId xmlns:a16="http://schemas.microsoft.com/office/drawing/2014/main" id="{B804A8A7-41C9-4B52-8618-D6D8C05ED377}"/>
                </a:ext>
              </a:extLst>
            </p:cNvPr>
            <p:cNvSpPr txBox="1"/>
            <p:nvPr/>
          </p:nvSpPr>
          <p:spPr>
            <a:xfrm>
              <a:off x="0" y="0"/>
              <a:ext cx="1186180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Bianchini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D097BE0-D034-4489-9C97-0D0811759C7E}"/>
              </a:ext>
            </a:extLst>
          </p:cNvPr>
          <p:cNvGrpSpPr/>
          <p:nvPr/>
        </p:nvGrpSpPr>
        <p:grpSpPr>
          <a:xfrm>
            <a:off x="6692216" y="1356606"/>
            <a:ext cx="1593169" cy="1655950"/>
            <a:chOff x="0" y="0"/>
            <a:chExt cx="1604383" cy="1481093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B4F5E12-1039-4915-9F68-35F87439C650}"/>
                </a:ext>
              </a:extLst>
            </p:cNvPr>
            <p:cNvPicPr/>
            <p:nvPr/>
          </p:nvPicPr>
          <p:blipFill rotWithShape="1">
            <a:blip r:embed="rId6"/>
            <a:srcRect l="8290" t="13877" r="24053" b="5946"/>
            <a:stretch/>
          </p:blipFill>
          <p:spPr bwMode="auto">
            <a:xfrm>
              <a:off x="0" y="55008"/>
              <a:ext cx="1604383" cy="142608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" name="文本框 57">
              <a:extLst>
                <a:ext uri="{FF2B5EF4-FFF2-40B4-BE49-F238E27FC236}">
                  <a16:creationId xmlns:a16="http://schemas.microsoft.com/office/drawing/2014/main" id="{C6BE81A3-7466-48A0-82D9-C09AB01561BD}"/>
                </a:ext>
              </a:extLst>
            </p:cNvPr>
            <p:cNvSpPr txBox="1"/>
            <p:nvPr/>
          </p:nvSpPr>
          <p:spPr>
            <a:xfrm>
              <a:off x="550742" y="0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&lt;0.001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7BA1D5B-7006-49DA-945A-D6ACD0CA20CB}"/>
              </a:ext>
            </a:extLst>
          </p:cNvPr>
          <p:cNvGrpSpPr/>
          <p:nvPr/>
        </p:nvGrpSpPr>
        <p:grpSpPr>
          <a:xfrm>
            <a:off x="8974949" y="1391931"/>
            <a:ext cx="1586885" cy="1653172"/>
            <a:chOff x="0" y="0"/>
            <a:chExt cx="1624859" cy="1542701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28D93A2E-2743-4C14-89AF-9154D1D96B41}"/>
                </a:ext>
              </a:extLst>
            </p:cNvPr>
            <p:cNvPicPr/>
            <p:nvPr/>
          </p:nvPicPr>
          <p:blipFill rotWithShape="1">
            <a:blip r:embed="rId7"/>
            <a:srcRect l="8113" t="19523" r="24218" b="5180"/>
            <a:stretch/>
          </p:blipFill>
          <p:spPr bwMode="auto">
            <a:xfrm>
              <a:off x="0" y="186766"/>
              <a:ext cx="1624859" cy="135593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文本框 65">
              <a:extLst>
                <a:ext uri="{FF2B5EF4-FFF2-40B4-BE49-F238E27FC236}">
                  <a16:creationId xmlns:a16="http://schemas.microsoft.com/office/drawing/2014/main" id="{7CAD59FE-E8D4-43BF-A046-CAE18BDAB13C}"/>
                </a:ext>
              </a:extLst>
            </p:cNvPr>
            <p:cNvSpPr txBox="1"/>
            <p:nvPr/>
          </p:nvSpPr>
          <p:spPr>
            <a:xfrm>
              <a:off x="643093" y="947"/>
              <a:ext cx="767298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=0.003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6">
              <a:extLst>
                <a:ext uri="{FF2B5EF4-FFF2-40B4-BE49-F238E27FC236}">
                  <a16:creationId xmlns:a16="http://schemas.microsoft.com/office/drawing/2014/main" id="{AB09EA0C-061F-4328-832E-8BCC96567DB7}"/>
                </a:ext>
              </a:extLst>
            </p:cNvPr>
            <p:cNvSpPr txBox="1"/>
            <p:nvPr/>
          </p:nvSpPr>
          <p:spPr>
            <a:xfrm>
              <a:off x="8065" y="0"/>
              <a:ext cx="638175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IRSN-23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Rectangle 20">
            <a:extLst>
              <a:ext uri="{FF2B5EF4-FFF2-40B4-BE49-F238E27FC236}">
                <a16:creationId xmlns:a16="http://schemas.microsoft.com/office/drawing/2014/main" id="{01320121-21EB-4FC7-8A8F-DDC87616C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19343" y="-1689443"/>
            <a:ext cx="8995074" cy="33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FD49521-844C-4CD7-8E3C-D578792AAE72}"/>
              </a:ext>
            </a:extLst>
          </p:cNvPr>
          <p:cNvSpPr txBox="1"/>
          <p:nvPr/>
        </p:nvSpPr>
        <p:spPr>
          <a:xfrm>
            <a:off x="359087" y="1127421"/>
            <a:ext cx="6507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(A)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40BBAB9-8146-47BE-846D-2E0F939D8A31}"/>
              </a:ext>
            </a:extLst>
          </p:cNvPr>
          <p:cNvSpPr txBox="1"/>
          <p:nvPr/>
        </p:nvSpPr>
        <p:spPr>
          <a:xfrm>
            <a:off x="359087" y="2933498"/>
            <a:ext cx="6507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en-US" altLang="ja-JP" sz="12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12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DC28693-C460-4FF5-BBEC-C77CED40D0A3}"/>
              </a:ext>
            </a:extLst>
          </p:cNvPr>
          <p:cNvGrpSpPr/>
          <p:nvPr/>
        </p:nvGrpSpPr>
        <p:grpSpPr>
          <a:xfrm>
            <a:off x="460853" y="3230462"/>
            <a:ext cx="1491797" cy="1577644"/>
            <a:chOff x="0" y="0"/>
            <a:chExt cx="1639751" cy="1546233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21C4144E-F5AD-4C5C-953D-DB8C9263FDD3}"/>
                </a:ext>
              </a:extLst>
            </p:cNvPr>
            <p:cNvPicPr/>
            <p:nvPr/>
          </p:nvPicPr>
          <p:blipFill rotWithShape="1">
            <a:blip r:embed="rId8"/>
            <a:srcRect l="12700" t="21460" r="24393" b="1605"/>
            <a:stretch/>
          </p:blipFill>
          <p:spPr bwMode="auto">
            <a:xfrm>
              <a:off x="107478" y="141179"/>
              <a:ext cx="1532273" cy="140505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4" name="文本框 266">
              <a:extLst>
                <a:ext uri="{FF2B5EF4-FFF2-40B4-BE49-F238E27FC236}">
                  <a16:creationId xmlns:a16="http://schemas.microsoft.com/office/drawing/2014/main" id="{D08C1566-BCB4-44DC-906B-48E015293996}"/>
                </a:ext>
              </a:extLst>
            </p:cNvPr>
            <p:cNvSpPr txBox="1"/>
            <p:nvPr/>
          </p:nvSpPr>
          <p:spPr>
            <a:xfrm>
              <a:off x="755506" y="4453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=0.6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6">
              <a:extLst>
                <a:ext uri="{FF2B5EF4-FFF2-40B4-BE49-F238E27FC236}">
                  <a16:creationId xmlns:a16="http://schemas.microsoft.com/office/drawing/2014/main" id="{5C6A81F7-AAD1-4471-8091-EADFAF538A93}"/>
                </a:ext>
              </a:extLst>
            </p:cNvPr>
            <p:cNvSpPr txBox="1"/>
            <p:nvPr/>
          </p:nvSpPr>
          <p:spPr>
            <a:xfrm>
              <a:off x="0" y="0"/>
              <a:ext cx="664210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Ascierto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5E290E2-89FC-4195-A8BE-E17A3A10C7C4}"/>
              </a:ext>
            </a:extLst>
          </p:cNvPr>
          <p:cNvGrpSpPr/>
          <p:nvPr/>
        </p:nvGrpSpPr>
        <p:grpSpPr>
          <a:xfrm>
            <a:off x="2133783" y="3122287"/>
            <a:ext cx="1972105" cy="1799824"/>
            <a:chOff x="-492940" y="-13536"/>
            <a:chExt cx="2028825" cy="1567813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810E8BCC-51D8-4B83-BE64-08E0490E783B}"/>
                </a:ext>
              </a:extLst>
            </p:cNvPr>
            <p:cNvPicPr/>
            <p:nvPr/>
          </p:nvPicPr>
          <p:blipFill rotWithShape="1">
            <a:blip r:embed="rId9"/>
            <a:srcRect l="-9536" t="25495" r="26281" b="722"/>
            <a:stretch/>
          </p:blipFill>
          <p:spPr bwMode="auto">
            <a:xfrm>
              <a:off x="-492940" y="206173"/>
              <a:ext cx="2028825" cy="134810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8" name="文本框 10">
              <a:extLst>
                <a:ext uri="{FF2B5EF4-FFF2-40B4-BE49-F238E27FC236}">
                  <a16:creationId xmlns:a16="http://schemas.microsoft.com/office/drawing/2014/main" id="{9DB66BC2-9008-4590-962F-FE8A90C6518C}"/>
                </a:ext>
              </a:extLst>
            </p:cNvPr>
            <p:cNvSpPr txBox="1"/>
            <p:nvPr/>
          </p:nvSpPr>
          <p:spPr>
            <a:xfrm>
              <a:off x="0" y="0"/>
              <a:ext cx="1304290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Schmidt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文本框 267">
              <a:extLst>
                <a:ext uri="{FF2B5EF4-FFF2-40B4-BE49-F238E27FC236}">
                  <a16:creationId xmlns:a16="http://schemas.microsoft.com/office/drawing/2014/main" id="{4671C06B-6D54-4E80-9390-511F173BE564}"/>
                </a:ext>
              </a:extLst>
            </p:cNvPr>
            <p:cNvSpPr txBox="1"/>
            <p:nvPr/>
          </p:nvSpPr>
          <p:spPr>
            <a:xfrm>
              <a:off x="729200" y="-13536"/>
              <a:ext cx="388747" cy="238789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=0.4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A952E53-9E0A-4EA1-8BFD-503D3A9478B0}"/>
              </a:ext>
            </a:extLst>
          </p:cNvPr>
          <p:cNvGrpSpPr/>
          <p:nvPr/>
        </p:nvGrpSpPr>
        <p:grpSpPr>
          <a:xfrm>
            <a:off x="4660112" y="3164573"/>
            <a:ext cx="1417826" cy="1738914"/>
            <a:chOff x="0" y="0"/>
            <a:chExt cx="1502579" cy="1499087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D1EB998D-13F3-45B1-9B00-C7C9F06730B9}"/>
                </a:ext>
              </a:extLst>
            </p:cNvPr>
            <p:cNvPicPr/>
            <p:nvPr/>
          </p:nvPicPr>
          <p:blipFill rotWithShape="1">
            <a:blip r:embed="rId10"/>
            <a:srcRect l="12700" t="22713" r="26883" b="4126"/>
            <a:stretch/>
          </p:blipFill>
          <p:spPr bwMode="auto">
            <a:xfrm>
              <a:off x="0" y="134937"/>
              <a:ext cx="1502579" cy="13641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2" name="文本框 12">
              <a:extLst>
                <a:ext uri="{FF2B5EF4-FFF2-40B4-BE49-F238E27FC236}">
                  <a16:creationId xmlns:a16="http://schemas.microsoft.com/office/drawing/2014/main" id="{300042E1-EF40-4446-8620-1B1FA380CBD7}"/>
                </a:ext>
              </a:extLst>
            </p:cNvPr>
            <p:cNvSpPr txBox="1"/>
            <p:nvPr/>
          </p:nvSpPr>
          <p:spPr>
            <a:xfrm>
              <a:off x="0" y="0"/>
              <a:ext cx="544195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Bianchini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268">
              <a:extLst>
                <a:ext uri="{FF2B5EF4-FFF2-40B4-BE49-F238E27FC236}">
                  <a16:creationId xmlns:a16="http://schemas.microsoft.com/office/drawing/2014/main" id="{9C2F3E8B-2D0C-4483-9F9A-D9B0A6C6E036}"/>
                </a:ext>
              </a:extLst>
            </p:cNvPr>
            <p:cNvSpPr txBox="1"/>
            <p:nvPr/>
          </p:nvSpPr>
          <p:spPr>
            <a:xfrm>
              <a:off x="688695" y="10484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=0.7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90D45FD-B926-41A6-9BE9-5685F94A9A87}"/>
              </a:ext>
            </a:extLst>
          </p:cNvPr>
          <p:cNvGrpSpPr/>
          <p:nvPr/>
        </p:nvGrpSpPr>
        <p:grpSpPr>
          <a:xfrm>
            <a:off x="6681628" y="3136359"/>
            <a:ext cx="1514171" cy="1645107"/>
            <a:chOff x="0" y="0"/>
            <a:chExt cx="1516997" cy="1387855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6373028-5C8D-43AF-9401-6AD785974C18}"/>
                </a:ext>
              </a:extLst>
            </p:cNvPr>
            <p:cNvPicPr/>
            <p:nvPr/>
          </p:nvPicPr>
          <p:blipFill rotWithShape="1">
            <a:blip r:embed="rId11"/>
            <a:srcRect l="11995" t="15522" r="25622" b="8935"/>
            <a:stretch/>
          </p:blipFill>
          <p:spPr bwMode="auto">
            <a:xfrm>
              <a:off x="0" y="10476"/>
              <a:ext cx="1516997" cy="137737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6" name="文本框 271">
              <a:extLst>
                <a:ext uri="{FF2B5EF4-FFF2-40B4-BE49-F238E27FC236}">
                  <a16:creationId xmlns:a16="http://schemas.microsoft.com/office/drawing/2014/main" id="{6635E964-1DEB-49C2-94E9-0B7585C972EF}"/>
                </a:ext>
              </a:extLst>
            </p:cNvPr>
            <p:cNvSpPr txBox="1"/>
            <p:nvPr/>
          </p:nvSpPr>
          <p:spPr>
            <a:xfrm>
              <a:off x="648028" y="0"/>
              <a:ext cx="513080" cy="17843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=0.1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296EF81-367B-4301-A00B-617F7AD6FC65}"/>
              </a:ext>
            </a:extLst>
          </p:cNvPr>
          <p:cNvGrpSpPr/>
          <p:nvPr/>
        </p:nvGrpSpPr>
        <p:grpSpPr>
          <a:xfrm>
            <a:off x="8974949" y="3096066"/>
            <a:ext cx="1468733" cy="1880431"/>
            <a:chOff x="0" y="0"/>
            <a:chExt cx="1568813" cy="1594717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7DE727F9-04A8-4FB5-8489-8DE5283477A5}"/>
                </a:ext>
              </a:extLst>
            </p:cNvPr>
            <p:cNvPicPr/>
            <p:nvPr/>
          </p:nvPicPr>
          <p:blipFill rotWithShape="1">
            <a:blip r:embed="rId12"/>
            <a:srcRect l="12347" t="21998" r="24765" b="1276"/>
            <a:stretch/>
          </p:blipFill>
          <p:spPr bwMode="auto">
            <a:xfrm>
              <a:off x="10277" y="168911"/>
              <a:ext cx="1558536" cy="142580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9" name="文本框 13">
              <a:extLst>
                <a:ext uri="{FF2B5EF4-FFF2-40B4-BE49-F238E27FC236}">
                  <a16:creationId xmlns:a16="http://schemas.microsoft.com/office/drawing/2014/main" id="{B3D1DA6B-1CEC-4C56-88BD-150F407E0047}"/>
                </a:ext>
              </a:extLst>
            </p:cNvPr>
            <p:cNvSpPr txBox="1"/>
            <p:nvPr/>
          </p:nvSpPr>
          <p:spPr>
            <a:xfrm>
              <a:off x="0" y="0"/>
              <a:ext cx="1087120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IRSN-23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" name="文本框 272">
              <a:extLst>
                <a:ext uri="{FF2B5EF4-FFF2-40B4-BE49-F238E27FC236}">
                  <a16:creationId xmlns:a16="http://schemas.microsoft.com/office/drawing/2014/main" id="{C936E25B-5017-44B6-97F5-6EF72B1D730A}"/>
                </a:ext>
              </a:extLst>
            </p:cNvPr>
            <p:cNvSpPr txBox="1"/>
            <p:nvPr/>
          </p:nvSpPr>
          <p:spPr>
            <a:xfrm>
              <a:off x="613529" y="12443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=0.03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F555D90B-D4F1-43B2-80C2-CFF0637DA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551" y="-1583150"/>
            <a:ext cx="9357610" cy="365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09B3E75-42F1-4B55-BB17-BC5E3D532095}"/>
              </a:ext>
            </a:extLst>
          </p:cNvPr>
          <p:cNvSpPr txBox="1"/>
          <p:nvPr/>
        </p:nvSpPr>
        <p:spPr>
          <a:xfrm>
            <a:off x="359087" y="4808106"/>
            <a:ext cx="6507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en-US" altLang="ja-JP" sz="12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12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EE6258-7D89-4536-A34E-04552D76E7A7}"/>
              </a:ext>
            </a:extLst>
          </p:cNvPr>
          <p:cNvGrpSpPr/>
          <p:nvPr/>
        </p:nvGrpSpPr>
        <p:grpSpPr>
          <a:xfrm>
            <a:off x="552460" y="5039669"/>
            <a:ext cx="1444271" cy="1818331"/>
            <a:chOff x="0" y="0"/>
            <a:chExt cx="1546018" cy="1675701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BD4FB0EA-D37F-4030-9265-CD66C40E9160}"/>
                </a:ext>
              </a:extLst>
            </p:cNvPr>
            <p:cNvPicPr/>
            <p:nvPr/>
          </p:nvPicPr>
          <p:blipFill rotWithShape="1">
            <a:blip r:embed="rId13"/>
            <a:srcRect l="10760" t="20819" r="27192" b="256"/>
            <a:stretch/>
          </p:blipFill>
          <p:spPr bwMode="auto">
            <a:xfrm>
              <a:off x="31457" y="230924"/>
              <a:ext cx="1514561" cy="144477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6" name="文本框 256">
              <a:extLst>
                <a:ext uri="{FF2B5EF4-FFF2-40B4-BE49-F238E27FC236}">
                  <a16:creationId xmlns:a16="http://schemas.microsoft.com/office/drawing/2014/main" id="{90B47B49-A1BD-41CE-8EF2-6FB5096FEB9C}"/>
                </a:ext>
              </a:extLst>
            </p:cNvPr>
            <p:cNvSpPr txBox="1"/>
            <p:nvPr/>
          </p:nvSpPr>
          <p:spPr>
            <a:xfrm>
              <a:off x="644649" y="0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=0.1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7" name="文本框 6">
              <a:extLst>
                <a:ext uri="{FF2B5EF4-FFF2-40B4-BE49-F238E27FC236}">
                  <a16:creationId xmlns:a16="http://schemas.microsoft.com/office/drawing/2014/main" id="{A8956279-ABA0-4BC4-8369-C4A529A4534A}"/>
                </a:ext>
              </a:extLst>
            </p:cNvPr>
            <p:cNvSpPr txBox="1"/>
            <p:nvPr/>
          </p:nvSpPr>
          <p:spPr>
            <a:xfrm>
              <a:off x="0" y="21652"/>
              <a:ext cx="577850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Ascierto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AB553276-5D3C-498E-8686-2C404FCBC87E}"/>
              </a:ext>
            </a:extLst>
          </p:cNvPr>
          <p:cNvGrpSpPr/>
          <p:nvPr/>
        </p:nvGrpSpPr>
        <p:grpSpPr>
          <a:xfrm>
            <a:off x="2645888" y="5016892"/>
            <a:ext cx="1585578" cy="1754154"/>
            <a:chOff x="0" y="0"/>
            <a:chExt cx="1748155" cy="1607025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8491530E-E2E1-4841-8890-F795F337FCEA}"/>
                </a:ext>
              </a:extLst>
            </p:cNvPr>
            <p:cNvPicPr/>
            <p:nvPr/>
          </p:nvPicPr>
          <p:blipFill rotWithShape="1">
            <a:blip r:embed="rId14"/>
            <a:srcRect l="11818" t="23623" r="24528" b="3811"/>
            <a:stretch/>
          </p:blipFill>
          <p:spPr bwMode="auto">
            <a:xfrm>
              <a:off x="57150" y="280089"/>
              <a:ext cx="1552552" cy="132693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0" name="文本框 10">
              <a:extLst>
                <a:ext uri="{FF2B5EF4-FFF2-40B4-BE49-F238E27FC236}">
                  <a16:creationId xmlns:a16="http://schemas.microsoft.com/office/drawing/2014/main" id="{CBA7A679-C31A-4189-8EE9-8C3A027987CC}"/>
                </a:ext>
              </a:extLst>
            </p:cNvPr>
            <p:cNvSpPr txBox="1"/>
            <p:nvPr/>
          </p:nvSpPr>
          <p:spPr>
            <a:xfrm>
              <a:off x="0" y="56790"/>
              <a:ext cx="1748155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Schmidt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257">
              <a:extLst>
                <a:ext uri="{FF2B5EF4-FFF2-40B4-BE49-F238E27FC236}">
                  <a16:creationId xmlns:a16="http://schemas.microsoft.com/office/drawing/2014/main" id="{A52C6C74-96C9-45D1-AE99-63F55FA922EE}"/>
                </a:ext>
              </a:extLst>
            </p:cNvPr>
            <p:cNvSpPr txBox="1"/>
            <p:nvPr/>
          </p:nvSpPr>
          <p:spPr>
            <a:xfrm>
              <a:off x="700079" y="0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=0.7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7F697E14-8B83-4691-860C-B3A3AC6F9B84}"/>
              </a:ext>
            </a:extLst>
          </p:cNvPr>
          <p:cNvGrpSpPr/>
          <p:nvPr/>
        </p:nvGrpSpPr>
        <p:grpSpPr>
          <a:xfrm>
            <a:off x="4675003" y="4998919"/>
            <a:ext cx="1529384" cy="1853984"/>
            <a:chOff x="0" y="0"/>
            <a:chExt cx="1667162" cy="1598771"/>
          </a:xfrm>
        </p:grpSpPr>
        <p:pic>
          <p:nvPicPr>
            <p:cNvPr id="63" name="图片 62">
              <a:extLst>
                <a:ext uri="{FF2B5EF4-FFF2-40B4-BE49-F238E27FC236}">
                  <a16:creationId xmlns:a16="http://schemas.microsoft.com/office/drawing/2014/main" id="{BC9ADFCD-285B-4FFD-838F-373D778A2D5F}"/>
                </a:ext>
              </a:extLst>
            </p:cNvPr>
            <p:cNvPicPr/>
            <p:nvPr/>
          </p:nvPicPr>
          <p:blipFill rotWithShape="1">
            <a:blip r:embed="rId15"/>
            <a:srcRect l="10936" t="25178" r="25519" b="4047"/>
            <a:stretch/>
          </p:blipFill>
          <p:spPr bwMode="auto">
            <a:xfrm>
              <a:off x="87255" y="279145"/>
              <a:ext cx="1579907" cy="1319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4" name="文本框 11">
              <a:extLst>
                <a:ext uri="{FF2B5EF4-FFF2-40B4-BE49-F238E27FC236}">
                  <a16:creationId xmlns:a16="http://schemas.microsoft.com/office/drawing/2014/main" id="{43516BE8-593F-41E0-9AE6-9B5E770250FD}"/>
                </a:ext>
              </a:extLst>
            </p:cNvPr>
            <p:cNvSpPr txBox="1"/>
            <p:nvPr/>
          </p:nvSpPr>
          <p:spPr>
            <a:xfrm>
              <a:off x="0" y="56790"/>
              <a:ext cx="1656715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Bianchini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258">
              <a:extLst>
                <a:ext uri="{FF2B5EF4-FFF2-40B4-BE49-F238E27FC236}">
                  <a16:creationId xmlns:a16="http://schemas.microsoft.com/office/drawing/2014/main" id="{220EC916-7CE5-49BB-B6F0-257C3AC8D2EE}"/>
                </a:ext>
              </a:extLst>
            </p:cNvPr>
            <p:cNvSpPr txBox="1"/>
            <p:nvPr/>
          </p:nvSpPr>
          <p:spPr>
            <a:xfrm>
              <a:off x="753295" y="0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=0.5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6FECAF73-5E6B-4558-B252-3FBDEFB2C6B6}"/>
              </a:ext>
            </a:extLst>
          </p:cNvPr>
          <p:cNvGrpSpPr/>
          <p:nvPr/>
        </p:nvGrpSpPr>
        <p:grpSpPr>
          <a:xfrm>
            <a:off x="6763917" y="5011200"/>
            <a:ext cx="1521468" cy="1804070"/>
            <a:chOff x="0" y="0"/>
            <a:chExt cx="1575035" cy="1564988"/>
          </a:xfrm>
        </p:grpSpPr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7D248E94-BC4E-424E-8ECD-3F15D1B7D925}"/>
                </a:ext>
              </a:extLst>
            </p:cNvPr>
            <p:cNvPicPr/>
            <p:nvPr/>
          </p:nvPicPr>
          <p:blipFill rotWithShape="1">
            <a:blip r:embed="rId16"/>
            <a:srcRect l="13053" t="19326" r="24768" b="5221"/>
            <a:stretch/>
          </p:blipFill>
          <p:spPr bwMode="auto">
            <a:xfrm>
              <a:off x="0" y="131980"/>
              <a:ext cx="1575035" cy="143300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8" name="文本框 261">
              <a:extLst>
                <a:ext uri="{FF2B5EF4-FFF2-40B4-BE49-F238E27FC236}">
                  <a16:creationId xmlns:a16="http://schemas.microsoft.com/office/drawing/2014/main" id="{18DB2EE9-F5C7-4322-AC02-5E1A70D3D702}"/>
                </a:ext>
              </a:extLst>
            </p:cNvPr>
            <p:cNvSpPr txBox="1"/>
            <p:nvPr/>
          </p:nvSpPr>
          <p:spPr>
            <a:xfrm>
              <a:off x="659115" y="0"/>
              <a:ext cx="513080" cy="1968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=0.4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43A3749E-09A8-444C-92C7-820121AC067C}"/>
              </a:ext>
            </a:extLst>
          </p:cNvPr>
          <p:cNvGrpSpPr/>
          <p:nvPr/>
        </p:nvGrpSpPr>
        <p:grpSpPr>
          <a:xfrm>
            <a:off x="9087919" y="4976498"/>
            <a:ext cx="1455468" cy="1838772"/>
            <a:chOff x="0" y="-29533"/>
            <a:chExt cx="1560554" cy="1546548"/>
          </a:xfrm>
        </p:grpSpPr>
        <p:pic>
          <p:nvPicPr>
            <p:cNvPr id="70" name="图片 69">
              <a:extLst>
                <a:ext uri="{FF2B5EF4-FFF2-40B4-BE49-F238E27FC236}">
                  <a16:creationId xmlns:a16="http://schemas.microsoft.com/office/drawing/2014/main" id="{5B9AC885-1A83-4E8E-8A21-F5AD48EA8AB7}"/>
                </a:ext>
              </a:extLst>
            </p:cNvPr>
            <p:cNvPicPr/>
            <p:nvPr/>
          </p:nvPicPr>
          <p:blipFill rotWithShape="1">
            <a:blip r:embed="rId12"/>
            <a:srcRect l="12347" t="22642" r="25098" b="5456"/>
            <a:stretch/>
          </p:blipFill>
          <p:spPr bwMode="auto">
            <a:xfrm>
              <a:off x="10276" y="180851"/>
              <a:ext cx="1550278" cy="133616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1" name="文本框 13">
              <a:extLst>
                <a:ext uri="{FF2B5EF4-FFF2-40B4-BE49-F238E27FC236}">
                  <a16:creationId xmlns:a16="http://schemas.microsoft.com/office/drawing/2014/main" id="{35FA362B-FCD2-47FD-A0D4-49D1FED3157B}"/>
                </a:ext>
              </a:extLst>
            </p:cNvPr>
            <p:cNvSpPr txBox="1"/>
            <p:nvPr/>
          </p:nvSpPr>
          <p:spPr>
            <a:xfrm>
              <a:off x="0" y="0"/>
              <a:ext cx="1087120" cy="2895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IRSN-23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2" name="文本框 272">
              <a:extLst>
                <a:ext uri="{FF2B5EF4-FFF2-40B4-BE49-F238E27FC236}">
                  <a16:creationId xmlns:a16="http://schemas.microsoft.com/office/drawing/2014/main" id="{7C01DED7-F0C6-4FE4-B34F-7EBE9CB6CB03}"/>
                </a:ext>
              </a:extLst>
            </p:cNvPr>
            <p:cNvSpPr txBox="1"/>
            <p:nvPr/>
          </p:nvSpPr>
          <p:spPr>
            <a:xfrm>
              <a:off x="685015" y="-29533"/>
              <a:ext cx="533673" cy="263889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en-US" sz="6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=0.03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Rectangle 80">
            <a:extLst>
              <a:ext uri="{FF2B5EF4-FFF2-40B4-BE49-F238E27FC236}">
                <a16:creationId xmlns:a16="http://schemas.microsoft.com/office/drawing/2014/main" id="{33A43A64-3BC4-4010-B289-518E8F09C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63618" y="-2159009"/>
            <a:ext cx="9253630" cy="3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DE689D3B-64C4-194E-9174-7AB57F301F9C}"/>
              </a:ext>
            </a:extLst>
          </p:cNvPr>
          <p:cNvPicPr/>
          <p:nvPr/>
        </p:nvPicPr>
        <p:blipFill rotWithShape="1">
          <a:blip r:embed="rId11"/>
          <a:srcRect l="73511" t="15522" r="4575" b="57071"/>
          <a:stretch/>
        </p:blipFill>
        <p:spPr bwMode="auto">
          <a:xfrm>
            <a:off x="10858372" y="854602"/>
            <a:ext cx="773597" cy="9430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945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F1FF49F7-8158-40B7-8CA0-9BFB5BC007B8}"/>
              </a:ext>
            </a:extLst>
          </p:cNvPr>
          <p:cNvGrpSpPr/>
          <p:nvPr/>
        </p:nvGrpSpPr>
        <p:grpSpPr>
          <a:xfrm>
            <a:off x="401652" y="831610"/>
            <a:ext cx="1908206" cy="1823313"/>
            <a:chOff x="0" y="0"/>
            <a:chExt cx="2255838" cy="2145426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6E71520-8B22-40AA-9936-3B293CFEB8F0}"/>
                </a:ext>
              </a:extLst>
            </p:cNvPr>
            <p:cNvGrpSpPr/>
            <p:nvPr/>
          </p:nvGrpSpPr>
          <p:grpSpPr>
            <a:xfrm>
              <a:off x="0" y="53163"/>
              <a:ext cx="2255838" cy="2092263"/>
              <a:chOff x="0" y="0"/>
              <a:chExt cx="2477348" cy="1929822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372BC556-C638-405F-A428-1E29A34F376A}"/>
                  </a:ext>
                </a:extLst>
              </p:cNvPr>
              <p:cNvPicPr/>
              <p:nvPr/>
            </p:nvPicPr>
            <p:blipFill rotWithShape="1">
              <a:blip r:embed="rId3"/>
              <a:srcRect l="15386" t="7778" r="15089" b="9488"/>
              <a:stretch/>
            </p:blipFill>
            <p:spPr bwMode="auto">
              <a:xfrm>
                <a:off x="273411" y="0"/>
                <a:ext cx="2203937" cy="1929822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8" name="文本框 5">
                <a:extLst>
                  <a:ext uri="{FF2B5EF4-FFF2-40B4-BE49-F238E27FC236}">
                    <a16:creationId xmlns:a16="http://schemas.microsoft.com/office/drawing/2014/main" id="{265E20E6-96AF-49FD-A90F-5D79352211C9}"/>
                  </a:ext>
                </a:extLst>
              </p:cNvPr>
              <p:cNvSpPr txBox="1"/>
              <p:nvPr/>
            </p:nvSpPr>
            <p:spPr>
              <a:xfrm rot="10800000">
                <a:off x="0" y="186080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Ascierto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文本框 1">
              <a:extLst>
                <a:ext uri="{FF2B5EF4-FFF2-40B4-BE49-F238E27FC236}">
                  <a16:creationId xmlns:a16="http://schemas.microsoft.com/office/drawing/2014/main" id="{ED43546D-185F-4358-A555-A3A5B95F74E7}"/>
                </a:ext>
              </a:extLst>
            </p:cNvPr>
            <p:cNvSpPr txBox="1"/>
            <p:nvPr/>
          </p:nvSpPr>
          <p:spPr>
            <a:xfrm>
              <a:off x="935665" y="0"/>
              <a:ext cx="805800" cy="253153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P&lt;0.001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04FD6720-684E-42E6-A184-B22D19EBAE43}"/>
              </a:ext>
            </a:extLst>
          </p:cNvPr>
          <p:cNvGrpSpPr/>
          <p:nvPr/>
        </p:nvGrpSpPr>
        <p:grpSpPr>
          <a:xfrm>
            <a:off x="2740357" y="837159"/>
            <a:ext cx="1931283" cy="1817764"/>
            <a:chOff x="0" y="0"/>
            <a:chExt cx="2283118" cy="213888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C1155561-F52F-4DEF-8CD8-BA0BF6E82766}"/>
                </a:ext>
              </a:extLst>
            </p:cNvPr>
            <p:cNvGrpSpPr/>
            <p:nvPr/>
          </p:nvGrpSpPr>
          <p:grpSpPr>
            <a:xfrm>
              <a:off x="0" y="95693"/>
              <a:ext cx="2283118" cy="2043191"/>
              <a:chOff x="0" y="0"/>
              <a:chExt cx="2331133" cy="1925351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502E1D6C-1B1F-4ABD-8B6A-9A45838C5536}"/>
                  </a:ext>
                </a:extLst>
              </p:cNvPr>
              <p:cNvPicPr/>
              <p:nvPr/>
            </p:nvPicPr>
            <p:blipFill rotWithShape="1">
              <a:blip r:embed="rId4"/>
              <a:srcRect l="17345" t="7500" r="14495" b="10473"/>
              <a:stretch/>
            </p:blipFill>
            <p:spPr bwMode="auto">
              <a:xfrm>
                <a:off x="281404" y="0"/>
                <a:ext cx="2049729" cy="192535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3" name="文本框 9">
                <a:extLst>
                  <a:ext uri="{FF2B5EF4-FFF2-40B4-BE49-F238E27FC236}">
                    <a16:creationId xmlns:a16="http://schemas.microsoft.com/office/drawing/2014/main" id="{6235EEBA-09A8-44BF-84E5-DE0F27F6F70C}"/>
                  </a:ext>
                </a:extLst>
              </p:cNvPr>
              <p:cNvSpPr txBox="1"/>
              <p:nvPr/>
            </p:nvSpPr>
            <p:spPr>
              <a:xfrm rot="10800000">
                <a:off x="0" y="186080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Schmidt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文本框 7">
              <a:extLst>
                <a:ext uri="{FF2B5EF4-FFF2-40B4-BE49-F238E27FC236}">
                  <a16:creationId xmlns:a16="http://schemas.microsoft.com/office/drawing/2014/main" id="{7592D663-8D70-4567-80C5-A3F7CB478EEC}"/>
                </a:ext>
              </a:extLst>
            </p:cNvPr>
            <p:cNvSpPr txBox="1"/>
            <p:nvPr/>
          </p:nvSpPr>
          <p:spPr>
            <a:xfrm>
              <a:off x="988828" y="0"/>
              <a:ext cx="763270" cy="282529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P=0.002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909776A-C701-4BDA-8005-41AA379623BE}"/>
              </a:ext>
            </a:extLst>
          </p:cNvPr>
          <p:cNvGrpSpPr/>
          <p:nvPr/>
        </p:nvGrpSpPr>
        <p:grpSpPr>
          <a:xfrm>
            <a:off x="4983813" y="878923"/>
            <a:ext cx="2042342" cy="1800243"/>
            <a:chOff x="0" y="0"/>
            <a:chExt cx="2414411" cy="211799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65D661D-5FEE-4893-8DF4-00173027E8BF}"/>
                </a:ext>
              </a:extLst>
            </p:cNvPr>
            <p:cNvGrpSpPr/>
            <p:nvPr/>
          </p:nvGrpSpPr>
          <p:grpSpPr>
            <a:xfrm>
              <a:off x="0" y="31899"/>
              <a:ext cx="2414411" cy="2086095"/>
              <a:chOff x="0" y="1"/>
              <a:chExt cx="2352941" cy="1976299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82D0125D-A2CD-475F-BE2F-BB8FD7A36FB2}"/>
                  </a:ext>
                </a:extLst>
              </p:cNvPr>
              <p:cNvPicPr/>
              <p:nvPr/>
            </p:nvPicPr>
            <p:blipFill rotWithShape="1">
              <a:blip r:embed="rId5"/>
              <a:srcRect l="17103" t="6666" r="15560" b="10697"/>
              <a:stretch/>
            </p:blipFill>
            <p:spPr bwMode="auto">
              <a:xfrm>
                <a:off x="304197" y="1"/>
                <a:ext cx="2048744" cy="1976299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8" name="文本框 11">
                <a:extLst>
                  <a:ext uri="{FF2B5EF4-FFF2-40B4-BE49-F238E27FC236}">
                    <a16:creationId xmlns:a16="http://schemas.microsoft.com/office/drawing/2014/main" id="{828AC8F0-17C3-4F3E-8B6C-F9D5A8FAAE9B}"/>
                  </a:ext>
                </a:extLst>
              </p:cNvPr>
              <p:cNvSpPr txBox="1"/>
              <p:nvPr/>
            </p:nvSpPr>
            <p:spPr>
              <a:xfrm rot="10800000">
                <a:off x="0" y="203753"/>
                <a:ext cx="381000" cy="1158875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Bianchini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文本框 8">
              <a:extLst>
                <a:ext uri="{FF2B5EF4-FFF2-40B4-BE49-F238E27FC236}">
                  <a16:creationId xmlns:a16="http://schemas.microsoft.com/office/drawing/2014/main" id="{1C80AC3E-1588-4E15-9DE5-137DFF440DC5}"/>
                </a:ext>
              </a:extLst>
            </p:cNvPr>
            <p:cNvSpPr txBox="1"/>
            <p:nvPr/>
          </p:nvSpPr>
          <p:spPr>
            <a:xfrm>
              <a:off x="882502" y="0"/>
              <a:ext cx="1343494" cy="258473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1714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P=0.002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179373E-01FE-480A-9804-7CEC8F0BC485}"/>
              </a:ext>
            </a:extLst>
          </p:cNvPr>
          <p:cNvGrpSpPr/>
          <p:nvPr/>
        </p:nvGrpSpPr>
        <p:grpSpPr>
          <a:xfrm>
            <a:off x="7365698" y="893280"/>
            <a:ext cx="1990120" cy="1851600"/>
            <a:chOff x="0" y="0"/>
            <a:chExt cx="2352675" cy="2178548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5F60369-909A-4150-ADFA-19985B02DE27}"/>
                </a:ext>
              </a:extLst>
            </p:cNvPr>
            <p:cNvGrpSpPr/>
            <p:nvPr/>
          </p:nvGrpSpPr>
          <p:grpSpPr>
            <a:xfrm>
              <a:off x="0" y="63796"/>
              <a:ext cx="2352675" cy="2114752"/>
              <a:chOff x="0" y="1"/>
              <a:chExt cx="2287987" cy="1902203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67847E5D-020D-4D83-9589-513B8E16E7CE}"/>
                  </a:ext>
                </a:extLst>
              </p:cNvPr>
              <p:cNvPicPr/>
              <p:nvPr/>
            </p:nvPicPr>
            <p:blipFill rotWithShape="1">
              <a:blip r:embed="rId6"/>
              <a:srcRect l="15163" t="7778" r="15001" b="10927"/>
              <a:stretch/>
            </p:blipFill>
            <p:spPr bwMode="auto">
              <a:xfrm>
                <a:off x="280450" y="1"/>
                <a:ext cx="2007537" cy="1902203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3" name="文本框 12">
                <a:extLst>
                  <a:ext uri="{FF2B5EF4-FFF2-40B4-BE49-F238E27FC236}">
                    <a16:creationId xmlns:a16="http://schemas.microsoft.com/office/drawing/2014/main" id="{E9D461B6-5D55-4280-BD2E-15D00428236F}"/>
                  </a:ext>
                </a:extLst>
              </p:cNvPr>
              <p:cNvSpPr txBox="1"/>
              <p:nvPr/>
            </p:nvSpPr>
            <p:spPr>
              <a:xfrm rot="10800000">
                <a:off x="0" y="103186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TILsGS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" name="文本框 11">
              <a:extLst>
                <a:ext uri="{FF2B5EF4-FFF2-40B4-BE49-F238E27FC236}">
                  <a16:creationId xmlns:a16="http://schemas.microsoft.com/office/drawing/2014/main" id="{D0B8D47D-61E4-4003-99E3-24DB33D5578F}"/>
                </a:ext>
              </a:extLst>
            </p:cNvPr>
            <p:cNvSpPr txBox="1"/>
            <p:nvPr/>
          </p:nvSpPr>
          <p:spPr>
            <a:xfrm>
              <a:off x="1010093" y="0"/>
              <a:ext cx="763325" cy="278868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P&lt;0.001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2FA8E6D-040F-420F-BE8B-D8B2A37BD147}"/>
              </a:ext>
            </a:extLst>
          </p:cNvPr>
          <p:cNvGrpSpPr/>
          <p:nvPr/>
        </p:nvGrpSpPr>
        <p:grpSpPr>
          <a:xfrm>
            <a:off x="9746101" y="905854"/>
            <a:ext cx="1961638" cy="1839026"/>
            <a:chOff x="0" y="0"/>
            <a:chExt cx="2232837" cy="211504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465A189-D1CB-4C85-B155-252DD45F6AA0}"/>
                </a:ext>
              </a:extLst>
            </p:cNvPr>
            <p:cNvGrpSpPr/>
            <p:nvPr/>
          </p:nvGrpSpPr>
          <p:grpSpPr>
            <a:xfrm>
              <a:off x="0" y="31897"/>
              <a:ext cx="2232837" cy="2083152"/>
              <a:chOff x="0" y="0"/>
              <a:chExt cx="2241398" cy="1847797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40A3082E-A723-4EC6-A1D3-E4755FAAAE53}"/>
                  </a:ext>
                </a:extLst>
              </p:cNvPr>
              <p:cNvPicPr/>
              <p:nvPr/>
            </p:nvPicPr>
            <p:blipFill rotWithShape="1">
              <a:blip r:embed="rId7"/>
              <a:srcRect l="14452" t="7657" r="16043" b="11904"/>
              <a:stretch/>
            </p:blipFill>
            <p:spPr bwMode="auto">
              <a:xfrm>
                <a:off x="249148" y="0"/>
                <a:ext cx="1992250" cy="1847797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9" name="文本框 13">
                <a:extLst>
                  <a:ext uri="{FF2B5EF4-FFF2-40B4-BE49-F238E27FC236}">
                    <a16:creationId xmlns:a16="http://schemas.microsoft.com/office/drawing/2014/main" id="{9699DFBA-96F9-454B-87A1-92F751B11BF5}"/>
                  </a:ext>
                </a:extLst>
              </p:cNvPr>
              <p:cNvSpPr txBox="1"/>
              <p:nvPr/>
            </p:nvSpPr>
            <p:spPr>
              <a:xfrm rot="10800000">
                <a:off x="0" y="144390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IRSN-23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文本框 32">
              <a:extLst>
                <a:ext uri="{FF2B5EF4-FFF2-40B4-BE49-F238E27FC236}">
                  <a16:creationId xmlns:a16="http://schemas.microsoft.com/office/drawing/2014/main" id="{078A9F83-6A53-42F9-A65E-2C443E25DD70}"/>
                </a:ext>
              </a:extLst>
            </p:cNvPr>
            <p:cNvSpPr txBox="1"/>
            <p:nvPr/>
          </p:nvSpPr>
          <p:spPr>
            <a:xfrm>
              <a:off x="946298" y="0"/>
              <a:ext cx="763270" cy="253203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P=0.165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Rectangle 27">
            <a:extLst>
              <a:ext uri="{FF2B5EF4-FFF2-40B4-BE49-F238E27FC236}">
                <a16:creationId xmlns:a16="http://schemas.microsoft.com/office/drawing/2014/main" id="{EA441C76-E1A7-41B6-823C-C7DEBFD26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3825"/>
            <a:ext cx="12192000" cy="80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5848B18-750A-41B6-9E3D-8FD53C9CFD27}"/>
              </a:ext>
            </a:extLst>
          </p:cNvPr>
          <p:cNvGrpSpPr/>
          <p:nvPr/>
        </p:nvGrpSpPr>
        <p:grpSpPr>
          <a:xfrm>
            <a:off x="397031" y="2815734"/>
            <a:ext cx="1931020" cy="1928289"/>
            <a:chOff x="0" y="0"/>
            <a:chExt cx="2302312" cy="215996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AF73DC2-C419-4668-A305-599A95A2639C}"/>
                </a:ext>
              </a:extLst>
            </p:cNvPr>
            <p:cNvGrpSpPr/>
            <p:nvPr/>
          </p:nvGrpSpPr>
          <p:grpSpPr>
            <a:xfrm>
              <a:off x="0" y="0"/>
              <a:ext cx="2302312" cy="2159964"/>
              <a:chOff x="0" y="0"/>
              <a:chExt cx="1784236" cy="1497730"/>
            </a:xfrm>
          </p:grpSpPr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813C3D7D-901E-4889-A5C4-8DEB3C912B17}"/>
                  </a:ext>
                </a:extLst>
              </p:cNvPr>
              <p:cNvPicPr/>
              <p:nvPr/>
            </p:nvPicPr>
            <p:blipFill rotWithShape="1">
              <a:blip r:embed="rId8"/>
              <a:srcRect l="16405" t="14086" r="15145" b="11651"/>
              <a:stretch/>
            </p:blipFill>
            <p:spPr bwMode="auto">
              <a:xfrm>
                <a:off x="285171" y="277938"/>
                <a:ext cx="1499065" cy="1219792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36" name="文本框 8">
                <a:extLst>
                  <a:ext uri="{FF2B5EF4-FFF2-40B4-BE49-F238E27FC236}">
                    <a16:creationId xmlns:a16="http://schemas.microsoft.com/office/drawing/2014/main" id="{12DFCFEF-AF71-40F3-B501-9CF6C0535C27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015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Ascierto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F00CAC8-6393-44ED-AAED-79277CFCB958}"/>
                </a:ext>
              </a:extLst>
            </p:cNvPr>
            <p:cNvSpPr txBox="1"/>
            <p:nvPr/>
          </p:nvSpPr>
          <p:spPr>
            <a:xfrm>
              <a:off x="1031358" y="95693"/>
              <a:ext cx="829340" cy="28462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P=0.335</a:t>
              </a:r>
              <a:endParaRPr kumimoji="0" lang="zh-CN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C164064-B5FB-4EED-AF39-090196E69DE0}"/>
              </a:ext>
            </a:extLst>
          </p:cNvPr>
          <p:cNvGrpSpPr/>
          <p:nvPr/>
        </p:nvGrpSpPr>
        <p:grpSpPr>
          <a:xfrm>
            <a:off x="2747298" y="2874636"/>
            <a:ext cx="1922782" cy="1947548"/>
            <a:chOff x="0" y="0"/>
            <a:chExt cx="2361875" cy="2207557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48D6427E-3526-4C88-A8A5-93BD2B829D36}"/>
                </a:ext>
              </a:extLst>
            </p:cNvPr>
            <p:cNvGrpSpPr/>
            <p:nvPr/>
          </p:nvGrpSpPr>
          <p:grpSpPr>
            <a:xfrm>
              <a:off x="0" y="0"/>
              <a:ext cx="2361875" cy="2207557"/>
              <a:chOff x="0" y="0"/>
              <a:chExt cx="1731640" cy="1452508"/>
            </a:xfrm>
          </p:grpSpPr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6DFAF956-E871-4369-A005-001ED6FAD324}"/>
                  </a:ext>
                </a:extLst>
              </p:cNvPr>
              <p:cNvPicPr/>
              <p:nvPr/>
            </p:nvPicPr>
            <p:blipFill rotWithShape="1">
              <a:blip r:embed="rId9"/>
              <a:srcRect l="15855" t="7730" r="14680" b="10457"/>
              <a:stretch/>
            </p:blipFill>
            <p:spPr bwMode="auto">
              <a:xfrm>
                <a:off x="208544" y="107011"/>
                <a:ext cx="1523096" cy="1345497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1" name="文本框 11">
                <a:extLst>
                  <a:ext uri="{FF2B5EF4-FFF2-40B4-BE49-F238E27FC236}">
                    <a16:creationId xmlns:a16="http://schemas.microsoft.com/office/drawing/2014/main" id="{EE379119-4DCC-46EF-964F-A4ACEA779150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Schmidt</a:t>
                </a:r>
                <a:endParaRPr kumimoji="0" lang="zh-CN" altLang="en-US" sz="105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9" name="文本框 34">
              <a:extLst>
                <a:ext uri="{FF2B5EF4-FFF2-40B4-BE49-F238E27FC236}">
                  <a16:creationId xmlns:a16="http://schemas.microsoft.com/office/drawing/2014/main" id="{862DDBA7-8269-4F65-A974-801503E66DEB}"/>
                </a:ext>
              </a:extLst>
            </p:cNvPr>
            <p:cNvSpPr txBox="1"/>
            <p:nvPr/>
          </p:nvSpPr>
          <p:spPr>
            <a:xfrm>
              <a:off x="1010093" y="31898"/>
              <a:ext cx="869596" cy="29526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P=0.991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339A4C0D-296E-4854-B9C0-3915A4985124}"/>
              </a:ext>
            </a:extLst>
          </p:cNvPr>
          <p:cNvGrpSpPr/>
          <p:nvPr/>
        </p:nvGrpSpPr>
        <p:grpSpPr>
          <a:xfrm>
            <a:off x="5021373" y="2684347"/>
            <a:ext cx="2130380" cy="2059677"/>
            <a:chOff x="0" y="0"/>
            <a:chExt cx="2527660" cy="2463188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245C4EBC-8D8F-44A2-9BFD-611FFF9A3765}"/>
                </a:ext>
              </a:extLst>
            </p:cNvPr>
            <p:cNvGrpSpPr/>
            <p:nvPr/>
          </p:nvGrpSpPr>
          <p:grpSpPr>
            <a:xfrm>
              <a:off x="0" y="0"/>
              <a:ext cx="2527660" cy="2463188"/>
              <a:chOff x="0" y="0"/>
              <a:chExt cx="1780240" cy="1596605"/>
            </a:xfrm>
          </p:grpSpPr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4689BA2F-CFA3-46AF-857F-6F2EA7F47794}"/>
                  </a:ext>
                </a:extLst>
              </p:cNvPr>
              <p:cNvPicPr/>
              <p:nvPr/>
            </p:nvPicPr>
            <p:blipFill rotWithShape="1">
              <a:blip r:embed="rId10"/>
              <a:srcRect l="16008" t="14327" r="14503" b="11006"/>
              <a:stretch/>
            </p:blipFill>
            <p:spPr bwMode="auto">
              <a:xfrm>
                <a:off x="248532" y="356788"/>
                <a:ext cx="1531708" cy="1239817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6" name="文本框 13">
                <a:extLst>
                  <a:ext uri="{FF2B5EF4-FFF2-40B4-BE49-F238E27FC236}">
                    <a16:creationId xmlns:a16="http://schemas.microsoft.com/office/drawing/2014/main" id="{1A3ECC9E-6C7E-41D8-94B5-6842008569F7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158875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Bianchini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文本框 35">
              <a:extLst>
                <a:ext uri="{FF2B5EF4-FFF2-40B4-BE49-F238E27FC236}">
                  <a16:creationId xmlns:a16="http://schemas.microsoft.com/office/drawing/2014/main" id="{501174C1-A08E-4FEB-A8EC-CD2451BB4933}"/>
                </a:ext>
              </a:extLst>
            </p:cNvPr>
            <p:cNvSpPr txBox="1"/>
            <p:nvPr/>
          </p:nvSpPr>
          <p:spPr>
            <a:xfrm>
              <a:off x="1052623" y="265814"/>
              <a:ext cx="1127051" cy="28462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1143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P=0.005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98A2E2C0-925D-4194-A3EB-CA1E855357EE}"/>
              </a:ext>
            </a:extLst>
          </p:cNvPr>
          <p:cNvGrpSpPr/>
          <p:nvPr/>
        </p:nvGrpSpPr>
        <p:grpSpPr>
          <a:xfrm>
            <a:off x="7416261" y="2772682"/>
            <a:ext cx="1939557" cy="2098329"/>
            <a:chOff x="0" y="0"/>
            <a:chExt cx="2400300" cy="2477695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BA20EF6C-566C-4184-8930-4869DE1C6987}"/>
                </a:ext>
              </a:extLst>
            </p:cNvPr>
            <p:cNvGrpSpPr/>
            <p:nvPr/>
          </p:nvGrpSpPr>
          <p:grpSpPr>
            <a:xfrm>
              <a:off x="0" y="0"/>
              <a:ext cx="2400300" cy="2477695"/>
              <a:chOff x="0" y="0"/>
              <a:chExt cx="1771386" cy="1535193"/>
            </a:xfrm>
          </p:grpSpPr>
          <p:pic>
            <p:nvPicPr>
              <p:cNvPr id="50" name="图片 49">
                <a:extLst>
                  <a:ext uri="{FF2B5EF4-FFF2-40B4-BE49-F238E27FC236}">
                    <a16:creationId xmlns:a16="http://schemas.microsoft.com/office/drawing/2014/main" id="{AC9FC360-C42E-4C82-9D28-F0F1DD9BE292}"/>
                  </a:ext>
                </a:extLst>
              </p:cNvPr>
              <p:cNvPicPr/>
              <p:nvPr/>
            </p:nvPicPr>
            <p:blipFill rotWithShape="1">
              <a:blip r:embed="rId11"/>
              <a:srcRect l="15943" t="13585" r="15625" b="9694"/>
              <a:stretch/>
            </p:blipFill>
            <p:spPr bwMode="auto">
              <a:xfrm>
                <a:off x="269000" y="272116"/>
                <a:ext cx="1502386" cy="1263077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1" name="文本框 14">
                <a:extLst>
                  <a:ext uri="{FF2B5EF4-FFF2-40B4-BE49-F238E27FC236}">
                    <a16:creationId xmlns:a16="http://schemas.microsoft.com/office/drawing/2014/main" id="{B36473FC-873B-4388-9DE3-B74A706A8CC7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TILsGS</a:t>
                </a:r>
                <a:endParaRPr kumimoji="0" lang="zh-CN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9" name="文本框 36">
              <a:extLst>
                <a:ext uri="{FF2B5EF4-FFF2-40B4-BE49-F238E27FC236}">
                  <a16:creationId xmlns:a16="http://schemas.microsoft.com/office/drawing/2014/main" id="{89BF237E-ADBB-4194-9224-CC9CA5CAD5E0}"/>
                </a:ext>
              </a:extLst>
            </p:cNvPr>
            <p:cNvSpPr txBox="1"/>
            <p:nvPr/>
          </p:nvSpPr>
          <p:spPr>
            <a:xfrm>
              <a:off x="1010093" y="191386"/>
              <a:ext cx="1127051" cy="28462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1143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P&lt;0.001 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749D41A7-D4CF-48DE-B311-8A5DB729DB64}"/>
              </a:ext>
            </a:extLst>
          </p:cNvPr>
          <p:cNvGrpSpPr/>
          <p:nvPr/>
        </p:nvGrpSpPr>
        <p:grpSpPr>
          <a:xfrm>
            <a:off x="9931860" y="2878069"/>
            <a:ext cx="1929547" cy="1865954"/>
            <a:chOff x="0" y="0"/>
            <a:chExt cx="2398509" cy="2321327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385B5123-A8AA-4288-A8F2-231AE5E19306}"/>
                </a:ext>
              </a:extLst>
            </p:cNvPr>
            <p:cNvGrpSpPr/>
            <p:nvPr/>
          </p:nvGrpSpPr>
          <p:grpSpPr>
            <a:xfrm>
              <a:off x="0" y="0"/>
              <a:ext cx="2398509" cy="2321327"/>
              <a:chOff x="0" y="0"/>
              <a:chExt cx="1719402" cy="1445222"/>
            </a:xfrm>
          </p:grpSpPr>
          <p:pic>
            <p:nvPicPr>
              <p:cNvPr id="55" name="图片 54">
                <a:extLst>
                  <a:ext uri="{FF2B5EF4-FFF2-40B4-BE49-F238E27FC236}">
                    <a16:creationId xmlns:a16="http://schemas.microsoft.com/office/drawing/2014/main" id="{720AC538-C9AE-4D82-A281-0CA6DE85CF90}"/>
                  </a:ext>
                </a:extLst>
              </p:cNvPr>
              <p:cNvPicPr/>
              <p:nvPr/>
            </p:nvPicPr>
            <p:blipFill rotWithShape="1">
              <a:blip r:embed="rId12"/>
              <a:srcRect l="16727" t="14493" r="16299" b="10460"/>
              <a:stretch/>
            </p:blipFill>
            <p:spPr bwMode="auto">
              <a:xfrm>
                <a:off x="245611" y="206446"/>
                <a:ext cx="1473791" cy="123877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56" name="文本框 15">
                <a:extLst>
                  <a:ext uri="{FF2B5EF4-FFF2-40B4-BE49-F238E27FC236}">
                    <a16:creationId xmlns:a16="http://schemas.microsoft.com/office/drawing/2014/main" id="{4C625791-6465-4ED9-89FA-BBCA98F0D1EB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IRSN-23</a:t>
                </a:r>
                <a:endParaRPr kumimoji="0" lang="zh-CN" altLang="en-US" sz="105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4" name="文本框 37">
              <a:extLst>
                <a:ext uri="{FF2B5EF4-FFF2-40B4-BE49-F238E27FC236}">
                  <a16:creationId xmlns:a16="http://schemas.microsoft.com/office/drawing/2014/main" id="{887CB556-8779-4F5A-BFD2-8836D81551D7}"/>
                </a:ext>
              </a:extLst>
            </p:cNvPr>
            <p:cNvSpPr txBox="1"/>
            <p:nvPr/>
          </p:nvSpPr>
          <p:spPr>
            <a:xfrm>
              <a:off x="921745" y="35514"/>
              <a:ext cx="1180214" cy="316526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P=0.357</a:t>
              </a:r>
              <a:endParaRPr kumimoji="0" lang="zh-CN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8D35883F-078A-443B-AD0B-B7E87B3AD33A}"/>
              </a:ext>
            </a:extLst>
          </p:cNvPr>
          <p:cNvGrpSpPr/>
          <p:nvPr/>
        </p:nvGrpSpPr>
        <p:grpSpPr>
          <a:xfrm>
            <a:off x="465543" y="4967015"/>
            <a:ext cx="1844313" cy="1746148"/>
            <a:chOff x="0" y="0"/>
            <a:chExt cx="2339167" cy="2272836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FB227001-8F28-41F9-B248-A9EA0A719EC1}"/>
                </a:ext>
              </a:extLst>
            </p:cNvPr>
            <p:cNvGrpSpPr/>
            <p:nvPr/>
          </p:nvGrpSpPr>
          <p:grpSpPr>
            <a:xfrm>
              <a:off x="0" y="0"/>
              <a:ext cx="2339167" cy="2272836"/>
              <a:chOff x="0" y="0"/>
              <a:chExt cx="1796432" cy="1463428"/>
            </a:xfrm>
          </p:grpSpPr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id="{0E8D453B-5A49-4708-B046-C3D538B7124E}"/>
                  </a:ext>
                </a:extLst>
              </p:cNvPr>
              <p:cNvPicPr/>
              <p:nvPr/>
            </p:nvPicPr>
            <p:blipFill rotWithShape="1">
              <a:blip r:embed="rId13"/>
              <a:srcRect l="17123" t="7946" r="13278" b="11537"/>
              <a:stretch/>
            </p:blipFill>
            <p:spPr bwMode="auto">
              <a:xfrm>
                <a:off x="257254" y="128163"/>
                <a:ext cx="1539178" cy="133526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1" name="文本框 9">
                <a:extLst>
                  <a:ext uri="{FF2B5EF4-FFF2-40B4-BE49-F238E27FC236}">
                    <a16:creationId xmlns:a16="http://schemas.microsoft.com/office/drawing/2014/main" id="{18E4A239-AFE7-4AEA-9C04-CBE913628BCB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015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Ascierto</a:t>
                </a:r>
                <a:endParaRPr kumimoji="0" lang="zh-CN" altLang="en-US" sz="105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9" name="文本框 38">
              <a:extLst>
                <a:ext uri="{FF2B5EF4-FFF2-40B4-BE49-F238E27FC236}">
                  <a16:creationId xmlns:a16="http://schemas.microsoft.com/office/drawing/2014/main" id="{B7082277-1D26-4563-9AE8-A3B284DB75DE}"/>
                </a:ext>
              </a:extLst>
            </p:cNvPr>
            <p:cNvSpPr txBox="1"/>
            <p:nvPr/>
          </p:nvSpPr>
          <p:spPr>
            <a:xfrm>
              <a:off x="1020725" y="138223"/>
              <a:ext cx="805800" cy="274158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P=0.335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39D96FD2-84E9-4B20-9872-83132E4B717B}"/>
              </a:ext>
            </a:extLst>
          </p:cNvPr>
          <p:cNvGrpSpPr/>
          <p:nvPr/>
        </p:nvGrpSpPr>
        <p:grpSpPr>
          <a:xfrm>
            <a:off x="2865110" y="4908029"/>
            <a:ext cx="1847804" cy="1805135"/>
            <a:chOff x="0" y="0"/>
            <a:chExt cx="2398754" cy="2322277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571272BB-0CBB-426F-810A-6185CC2678C2}"/>
                </a:ext>
              </a:extLst>
            </p:cNvPr>
            <p:cNvGrpSpPr/>
            <p:nvPr/>
          </p:nvGrpSpPr>
          <p:grpSpPr>
            <a:xfrm>
              <a:off x="0" y="0"/>
              <a:ext cx="2398754" cy="2322277"/>
              <a:chOff x="0" y="0"/>
              <a:chExt cx="1791090" cy="1486156"/>
            </a:xfrm>
          </p:grpSpPr>
          <p:pic>
            <p:nvPicPr>
              <p:cNvPr id="65" name="图片 64">
                <a:extLst>
                  <a:ext uri="{FF2B5EF4-FFF2-40B4-BE49-F238E27FC236}">
                    <a16:creationId xmlns:a16="http://schemas.microsoft.com/office/drawing/2014/main" id="{B67C17E2-4F2F-4C6C-BB10-8770F6975169}"/>
                  </a:ext>
                </a:extLst>
              </p:cNvPr>
              <p:cNvPicPr/>
              <p:nvPr/>
            </p:nvPicPr>
            <p:blipFill rotWithShape="1">
              <a:blip r:embed="rId14"/>
              <a:srcRect l="15892" t="8303" r="13522" b="10170"/>
              <a:stretch/>
            </p:blipFill>
            <p:spPr bwMode="auto">
              <a:xfrm>
                <a:off x="243911" y="145942"/>
                <a:ext cx="1547179" cy="13402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6" name="文本框 10">
                <a:extLst>
                  <a:ext uri="{FF2B5EF4-FFF2-40B4-BE49-F238E27FC236}">
                    <a16:creationId xmlns:a16="http://schemas.microsoft.com/office/drawing/2014/main" id="{C952A9B9-5C48-4468-AAC5-77861FBB84FF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015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Schmidt</a:t>
                </a:r>
                <a:endParaRPr kumimoji="0" lang="zh-CN" altLang="en-US" sz="105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4" name="文本框 39">
              <a:extLst>
                <a:ext uri="{FF2B5EF4-FFF2-40B4-BE49-F238E27FC236}">
                  <a16:creationId xmlns:a16="http://schemas.microsoft.com/office/drawing/2014/main" id="{DAEE9237-55D7-416D-BF22-8124812A2585}"/>
                </a:ext>
              </a:extLst>
            </p:cNvPr>
            <p:cNvSpPr txBox="1"/>
            <p:nvPr/>
          </p:nvSpPr>
          <p:spPr>
            <a:xfrm>
              <a:off x="965406" y="107875"/>
              <a:ext cx="978078" cy="315138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571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P=0.991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AD2BDF0F-D312-49E6-AF71-757F1589849A}"/>
              </a:ext>
            </a:extLst>
          </p:cNvPr>
          <p:cNvGrpSpPr/>
          <p:nvPr/>
        </p:nvGrpSpPr>
        <p:grpSpPr>
          <a:xfrm>
            <a:off x="5183107" y="4698248"/>
            <a:ext cx="1992401" cy="2014915"/>
            <a:chOff x="0" y="0"/>
            <a:chExt cx="2528646" cy="2470373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66E5496C-718C-4F4C-86D3-4032C41FCA58}"/>
                </a:ext>
              </a:extLst>
            </p:cNvPr>
            <p:cNvGrpSpPr/>
            <p:nvPr/>
          </p:nvGrpSpPr>
          <p:grpSpPr>
            <a:xfrm>
              <a:off x="0" y="0"/>
              <a:ext cx="2528646" cy="2470373"/>
              <a:chOff x="0" y="0"/>
              <a:chExt cx="1749949" cy="1560850"/>
            </a:xfrm>
          </p:grpSpPr>
          <p:pic>
            <p:nvPicPr>
              <p:cNvPr id="70" name="图片 69">
                <a:extLst>
                  <a:ext uri="{FF2B5EF4-FFF2-40B4-BE49-F238E27FC236}">
                    <a16:creationId xmlns:a16="http://schemas.microsoft.com/office/drawing/2014/main" id="{BEA9BAE0-58AE-4136-A3C9-7D14E16618CC}"/>
                  </a:ext>
                </a:extLst>
              </p:cNvPr>
              <p:cNvPicPr/>
              <p:nvPr/>
            </p:nvPicPr>
            <p:blipFill rotWithShape="1">
              <a:blip r:embed="rId15"/>
              <a:srcRect l="15914" t="8934" r="15065" b="10173"/>
              <a:stretch/>
            </p:blipFill>
            <p:spPr bwMode="auto">
              <a:xfrm>
                <a:off x="241160" y="234139"/>
                <a:ext cx="1508789" cy="132671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1" name="文本框 12">
                <a:extLst>
                  <a:ext uri="{FF2B5EF4-FFF2-40B4-BE49-F238E27FC236}">
                    <a16:creationId xmlns:a16="http://schemas.microsoft.com/office/drawing/2014/main" id="{7D2F1766-2BC4-462A-AEAB-4C052B1ABA74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158875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Bianchini</a:t>
                </a:r>
                <a:endParaRPr kumimoji="0" lang="zh-CN" altLang="en-US" sz="105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9" name="文本框 40">
              <a:extLst>
                <a:ext uri="{FF2B5EF4-FFF2-40B4-BE49-F238E27FC236}">
                  <a16:creationId xmlns:a16="http://schemas.microsoft.com/office/drawing/2014/main" id="{F56F1A71-DF90-4D55-9EBC-2B1F53AF89D9}"/>
                </a:ext>
              </a:extLst>
            </p:cNvPr>
            <p:cNvSpPr txBox="1"/>
            <p:nvPr/>
          </p:nvSpPr>
          <p:spPr>
            <a:xfrm>
              <a:off x="1105786" y="255182"/>
              <a:ext cx="935665" cy="316688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P=0.926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E18AFF8C-2C93-48B6-BBB8-433BB681C3A8}"/>
              </a:ext>
            </a:extLst>
          </p:cNvPr>
          <p:cNvGrpSpPr/>
          <p:nvPr/>
        </p:nvGrpSpPr>
        <p:grpSpPr>
          <a:xfrm>
            <a:off x="7588167" y="4871011"/>
            <a:ext cx="1914041" cy="1887598"/>
            <a:chOff x="0" y="0"/>
            <a:chExt cx="2495384" cy="2406915"/>
          </a:xfrm>
        </p:grpSpPr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24EA8B61-F1C7-407A-8645-6365815F739B}"/>
                </a:ext>
              </a:extLst>
            </p:cNvPr>
            <p:cNvGrpSpPr/>
            <p:nvPr/>
          </p:nvGrpSpPr>
          <p:grpSpPr>
            <a:xfrm>
              <a:off x="0" y="0"/>
              <a:ext cx="2495384" cy="2406915"/>
              <a:chOff x="0" y="0"/>
              <a:chExt cx="1805641" cy="1469212"/>
            </a:xfrm>
          </p:grpSpPr>
          <p:pic>
            <p:nvPicPr>
              <p:cNvPr id="75" name="图片 74">
                <a:extLst>
                  <a:ext uri="{FF2B5EF4-FFF2-40B4-BE49-F238E27FC236}">
                    <a16:creationId xmlns:a16="http://schemas.microsoft.com/office/drawing/2014/main" id="{1B5F1D80-C7C5-4AF8-8C76-0DC84A171075}"/>
                  </a:ext>
                </a:extLst>
              </p:cNvPr>
              <p:cNvPicPr/>
              <p:nvPr/>
            </p:nvPicPr>
            <p:blipFill rotWithShape="1">
              <a:blip r:embed="rId16"/>
              <a:srcRect l="15672" t="8333" r="13614" b="11111"/>
              <a:stretch/>
            </p:blipFill>
            <p:spPr bwMode="auto">
              <a:xfrm>
                <a:off x="260528" y="149573"/>
                <a:ext cx="1545113" cy="1319639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6" name="文本框 14">
                <a:extLst>
                  <a:ext uri="{FF2B5EF4-FFF2-40B4-BE49-F238E27FC236}">
                    <a16:creationId xmlns:a16="http://schemas.microsoft.com/office/drawing/2014/main" id="{A54C398D-21EE-4639-B318-D48C3FB42A0B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650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TILsGS</a:t>
                </a:r>
                <a:endParaRPr kumimoji="0" lang="zh-CN" altLang="en-US" sz="105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4" name="文本框 41">
              <a:extLst>
                <a:ext uri="{FF2B5EF4-FFF2-40B4-BE49-F238E27FC236}">
                  <a16:creationId xmlns:a16="http://schemas.microsoft.com/office/drawing/2014/main" id="{2883246C-ED88-4DAA-AE55-13C1156D9564}"/>
                </a:ext>
              </a:extLst>
            </p:cNvPr>
            <p:cNvSpPr txBox="1"/>
            <p:nvPr/>
          </p:nvSpPr>
          <p:spPr>
            <a:xfrm>
              <a:off x="1127051" y="159488"/>
              <a:ext cx="935355" cy="295423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P=0.229</a:t>
              </a:r>
              <a:endParaRPr kumimoji="0" lang="zh-CN" altLang="en-US" sz="105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2BAF7920-45D8-4153-AEB9-AEBC27081D2E}"/>
              </a:ext>
            </a:extLst>
          </p:cNvPr>
          <p:cNvGrpSpPr/>
          <p:nvPr/>
        </p:nvGrpSpPr>
        <p:grpSpPr>
          <a:xfrm>
            <a:off x="9914865" y="4822184"/>
            <a:ext cx="1897458" cy="1841011"/>
            <a:chOff x="0" y="0"/>
            <a:chExt cx="2400299" cy="2377454"/>
          </a:xfrm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12F3C1BF-2215-47A8-9FC0-F02BA630BA27}"/>
                </a:ext>
              </a:extLst>
            </p:cNvPr>
            <p:cNvGrpSpPr/>
            <p:nvPr/>
          </p:nvGrpSpPr>
          <p:grpSpPr>
            <a:xfrm>
              <a:off x="0" y="0"/>
              <a:ext cx="2400299" cy="2377454"/>
              <a:chOff x="0" y="0"/>
              <a:chExt cx="1798047" cy="1417668"/>
            </a:xfrm>
          </p:grpSpPr>
          <p:pic>
            <p:nvPicPr>
              <p:cNvPr id="80" name="图片 79">
                <a:extLst>
                  <a:ext uri="{FF2B5EF4-FFF2-40B4-BE49-F238E27FC236}">
                    <a16:creationId xmlns:a16="http://schemas.microsoft.com/office/drawing/2014/main" id="{B01620C8-CAEA-41D6-AC09-58D115AC1DCD}"/>
                  </a:ext>
                </a:extLst>
              </p:cNvPr>
              <p:cNvPicPr/>
              <p:nvPr/>
            </p:nvPicPr>
            <p:blipFill rotWithShape="1">
              <a:blip r:embed="rId17"/>
              <a:srcRect l="16544" t="10376" r="16096" b="12057"/>
              <a:stretch/>
            </p:blipFill>
            <p:spPr bwMode="auto">
              <a:xfrm>
                <a:off x="292389" y="117335"/>
                <a:ext cx="1505658" cy="1300333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81" name="文本框 16">
                <a:extLst>
                  <a:ext uri="{FF2B5EF4-FFF2-40B4-BE49-F238E27FC236}">
                    <a16:creationId xmlns:a16="http://schemas.microsoft.com/office/drawing/2014/main" id="{D4A5174B-E376-49B8-A62A-BD3DF5353A54}"/>
                  </a:ext>
                </a:extLst>
              </p:cNvPr>
              <p:cNvSpPr txBox="1"/>
              <p:nvPr/>
            </p:nvSpPr>
            <p:spPr>
              <a:xfrm rot="10800000">
                <a:off x="0" y="0"/>
                <a:ext cx="381000" cy="1009015"/>
              </a:xfrm>
              <a:prstGeom prst="rect">
                <a:avLst/>
              </a:prstGeom>
              <a:noFill/>
            </p:spPr>
            <p:txBody>
              <a:bodyPr vert="eaVert"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IRSN-23</a:t>
                </a:r>
                <a:endParaRPr kumimoji="0" lang="zh-CN" altLang="en-US" sz="105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文本框 42">
              <a:extLst>
                <a:ext uri="{FF2B5EF4-FFF2-40B4-BE49-F238E27FC236}">
                  <a16:creationId xmlns:a16="http://schemas.microsoft.com/office/drawing/2014/main" id="{79000DBD-A5C1-4C77-8928-B941B20626D5}"/>
                </a:ext>
              </a:extLst>
            </p:cNvPr>
            <p:cNvSpPr txBox="1"/>
            <p:nvPr/>
          </p:nvSpPr>
          <p:spPr>
            <a:xfrm>
              <a:off x="1030631" y="64855"/>
              <a:ext cx="935665" cy="26383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P=0.408</a:t>
              </a:r>
              <a:endParaRPr kumimoji="0" lang="zh-CN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2" name="Rectangle 90">
            <a:extLst>
              <a:ext uri="{FF2B5EF4-FFF2-40B4-BE49-F238E27FC236}">
                <a16:creationId xmlns:a16="http://schemas.microsoft.com/office/drawing/2014/main" id="{E307F234-CEED-468B-BEF3-D6D143AFF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28" y="-1082215"/>
            <a:ext cx="10225806" cy="40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4" name="Rectangle 106">
            <a:extLst>
              <a:ext uri="{FF2B5EF4-FFF2-40B4-BE49-F238E27FC236}">
                <a16:creationId xmlns:a16="http://schemas.microsoft.com/office/drawing/2014/main" id="{D8C19766-8D8D-4BCF-B876-0596112E1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28" y="-499007"/>
            <a:ext cx="10225806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r>
            <a:b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</a:b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5" name="Rectangle 113">
            <a:extLst>
              <a:ext uri="{FF2B5EF4-FFF2-40B4-BE49-F238E27FC236}">
                <a16:creationId xmlns:a16="http://schemas.microsoft.com/office/drawing/2014/main" id="{BEC4E073-A4A5-45C5-A7A8-52FD996D1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06" y="4948704"/>
            <a:ext cx="48970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(C)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6" name="Rectangle 113">
            <a:extLst>
              <a:ext uri="{FF2B5EF4-FFF2-40B4-BE49-F238E27FC236}">
                <a16:creationId xmlns:a16="http://schemas.microsoft.com/office/drawing/2014/main" id="{CB01CEF0-B668-4DCE-89FC-843486105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60" y="2937418"/>
            <a:ext cx="48970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(B)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7" name="Rectangle 113">
            <a:extLst>
              <a:ext uri="{FF2B5EF4-FFF2-40B4-BE49-F238E27FC236}">
                <a16:creationId xmlns:a16="http://schemas.microsoft.com/office/drawing/2014/main" id="{A7D2819F-A39D-45AA-8A1B-D609891B6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12" y="671548"/>
            <a:ext cx="48970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(A)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274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ワイド画面</PresentationFormat>
  <Paragraphs>72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等线</vt:lpstr>
      <vt:lpstr>等线</vt:lpstr>
      <vt:lpstr>等线 Light</vt:lpstr>
      <vt:lpstr>游ゴシック</vt:lpstr>
      <vt:lpstr>游明朝</vt:lpstr>
      <vt:lpstr>Arial</vt:lpstr>
      <vt:lpstr>Calibri</vt:lpstr>
      <vt:lpstr>Times New Roman</vt:lpstr>
      <vt:lpstr>Office 主题​​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ธนภรณ์ ตรีจรูญ</dc:creator>
  <cp:lastModifiedBy>ธนภรณ์ ตรีจรูญ</cp:lastModifiedBy>
  <cp:revision>3</cp:revision>
  <dcterms:created xsi:type="dcterms:W3CDTF">2021-12-06T09:02:38Z</dcterms:created>
  <dcterms:modified xsi:type="dcterms:W3CDTF">2021-12-10T08:48:02Z</dcterms:modified>
</cp:coreProperties>
</file>