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8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B5D831-F202-4C31-AE7B-6B73C6191E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F57AE7F-4546-431A-94F6-01FF66563F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D082EA7-D4E6-4374-9944-74C3CBCDC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92E1-D2DC-4FAB-8DE2-355ABBCBC2EB}" type="datetimeFigureOut">
              <a:rPr lang="zh-TW" altLang="en-US" smtClean="0"/>
              <a:t>2026/2/25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B76C5BE-E72D-4FB0-A90C-212E082BC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8B8C7BA-1A1E-4395-B552-2EA8D5E9D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8229-5344-4A3A-AE77-5770862BB5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2766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925451-14DA-491F-96CE-0B6D138BD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4E9CD9D-0D16-4A42-BD96-B1E2902BE1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A69A889-7ECA-4C0A-8892-5EA95FED1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92E1-D2DC-4FAB-8DE2-355ABBCBC2EB}" type="datetimeFigureOut">
              <a:rPr lang="zh-TW" altLang="en-US" smtClean="0"/>
              <a:t>2026/2/25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168DA5F-5388-43C5-A199-D6267DA56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E8BD901-EA57-4169-98B1-73B4FEFC9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8229-5344-4A3A-AE77-5770862BB5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4387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829E580-BC4A-4112-9DBF-131BF51DE4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3EC39EB-A2CC-49DD-9CF7-ABEB87698A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D2A8548-3E1A-4524-B9BC-400BEA37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92E1-D2DC-4FAB-8DE2-355ABBCBC2EB}" type="datetimeFigureOut">
              <a:rPr lang="zh-TW" altLang="en-US" smtClean="0"/>
              <a:t>2026/2/25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47E2560-60C1-4253-ADFE-F8B333894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CD2E3DC-00C5-406E-8097-67647B9F6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8229-5344-4A3A-AE77-5770862BB5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3374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2A75B5-4579-4790-B41E-A98FD3BA9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F867B-C931-4270-97A4-DC7715418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FF3A6EC-2B30-4CFD-B6AC-BC2650B1F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92E1-D2DC-4FAB-8DE2-355ABBCBC2EB}" type="datetimeFigureOut">
              <a:rPr lang="zh-TW" altLang="en-US" smtClean="0"/>
              <a:t>2026/2/25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84DDA74-DB42-4804-B81F-510E95D9C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2498A5A-EC18-4B6D-877D-A2B6BEE81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8229-5344-4A3A-AE77-5770862BB5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0600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EACE80-EDDE-4F81-8BAB-C793A374C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9009BEF-BA4D-4548-B2C4-D61F9BBCF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A56DD60-9760-43F2-85F7-25579AE27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92E1-D2DC-4FAB-8DE2-355ABBCBC2EB}" type="datetimeFigureOut">
              <a:rPr lang="zh-TW" altLang="en-US" smtClean="0"/>
              <a:t>2026/2/25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B735911-3B97-4A26-A077-F5A9DF91A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F20AE76-537B-4116-A79F-0B8CF3435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8229-5344-4A3A-AE77-5770862BB5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685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CA9272-34CF-4F3D-9C99-2F4B0FB49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49EE8B2-24CD-4149-8FB0-F1AAD546E5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0A03F31-91EC-46E7-8E67-BA5BFB7BCE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A9E296D-3A79-4ED5-93A0-A44835072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92E1-D2DC-4FAB-8DE2-355ABBCBC2EB}" type="datetimeFigureOut">
              <a:rPr lang="zh-TW" altLang="en-US" smtClean="0"/>
              <a:t>2026/2/25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B26C076-94C8-4BCF-8E1A-E6B08AB2A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CCA4130-BC41-46BA-B5DC-BD37D6AF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8229-5344-4A3A-AE77-5770862BB5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8444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34D87B-FFD2-4BB1-B4F3-22B268D01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E110EE4-41B0-405D-B947-6114235D2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CBEA61B-9CA2-4F6E-874F-A546D77653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F697407-1E27-4858-874E-A4CDD6D9BC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1F4D0A7-83B1-4DBA-9209-E2B0F7860A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1EA2299-7D50-42BD-BF9C-9F007BF29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92E1-D2DC-4FAB-8DE2-355ABBCBC2EB}" type="datetimeFigureOut">
              <a:rPr lang="zh-TW" altLang="en-US" smtClean="0"/>
              <a:t>2026/2/25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B9A09EB-D676-45CB-AFD9-A2B87F155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E08F708-52E8-4CD1-BEA5-372909AFC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8229-5344-4A3A-AE77-5770862BB5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4766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A6F653-3377-4C8B-AE27-0210BADE4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AF4A397-8B15-410B-87BE-C36BB5684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92E1-D2DC-4FAB-8DE2-355ABBCBC2EB}" type="datetimeFigureOut">
              <a:rPr lang="zh-TW" altLang="en-US" smtClean="0"/>
              <a:t>2026/2/25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0BAA368-6C25-45BC-82AC-69FDD7A06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1FDB61E-44B4-4C42-99AB-72E84D928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8229-5344-4A3A-AE77-5770862BB5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277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88394E8C-EFEB-4A57-ADFA-65DF7DA7E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92E1-D2DC-4FAB-8DE2-355ABBCBC2EB}" type="datetimeFigureOut">
              <a:rPr lang="zh-TW" altLang="en-US" smtClean="0"/>
              <a:t>2026/2/25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38200E3-CFDB-4769-A640-A09FF1AF1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8B5DD65-D02D-4000-A318-8CC485C02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8229-5344-4A3A-AE77-5770862BB5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3223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9AD9C4-C5AD-411F-8494-2D22CB001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8B39C13-0A26-4DE9-BB51-8CD1609DD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687C72B-C9CD-4B2D-B20F-2DB3CF6A6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41E097C-548B-4E9A-97FA-E6A1FC72B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92E1-D2DC-4FAB-8DE2-355ABBCBC2EB}" type="datetimeFigureOut">
              <a:rPr lang="zh-TW" altLang="en-US" smtClean="0"/>
              <a:t>2026/2/25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092DEFB-57F5-452B-9112-7F3C03F0F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381A470-08DD-4826-8E35-8AB5B1608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8229-5344-4A3A-AE77-5770862BB5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4805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061039-4FF8-4996-B03B-D7FAF50E6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2790282-D5F3-448B-B0A5-A25DCA091A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3AABD52-B217-4F63-B672-62A5D997F3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18F7E1-E2EC-4F47-9EA2-338E000D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92E1-D2DC-4FAB-8DE2-355ABBCBC2EB}" type="datetimeFigureOut">
              <a:rPr lang="zh-TW" altLang="en-US" smtClean="0"/>
              <a:t>2026/2/25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CADB98D-2931-4B5B-B2DD-08E4FE8B1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2AC0563-7D87-48AE-965A-F3F3F73E1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8229-5344-4A3A-AE77-5770862BB5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4821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5F15FC5-8E18-4009-B2D4-2792C4066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61E318C-8E74-444B-A3B6-59B37D806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2F1366B-7D10-4C2B-A2F9-4CAC2D0315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992E1-D2DC-4FAB-8DE2-355ABBCBC2EB}" type="datetimeFigureOut">
              <a:rPr lang="zh-TW" altLang="en-US" smtClean="0"/>
              <a:t>2026/2/25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2D00080-9F0D-4071-A323-CEC30B5D52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04123E0-EAF0-4801-A824-23D4B68B55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C8229-5344-4A3A-AE77-5770862BB5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69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28A485FE-5869-4859-8A62-7A27CFB1E42A}"/>
              </a:ext>
            </a:extLst>
          </p:cNvPr>
          <p:cNvGrpSpPr/>
          <p:nvPr/>
        </p:nvGrpSpPr>
        <p:grpSpPr>
          <a:xfrm>
            <a:off x="5754529" y="2653898"/>
            <a:ext cx="4405452" cy="2020391"/>
            <a:chOff x="4690210" y="4428923"/>
            <a:chExt cx="4405452" cy="2020391"/>
          </a:xfrm>
        </p:grpSpPr>
        <p:pic>
          <p:nvPicPr>
            <p:cNvPr id="15" name="Picture 3">
              <a:extLst>
                <a:ext uri="{FF2B5EF4-FFF2-40B4-BE49-F238E27FC236}">
                  <a16:creationId xmlns:a16="http://schemas.microsoft.com/office/drawing/2014/main" id="{0A25A072-DA12-46BF-9CBF-7CF3EFA6B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1049" y="4428923"/>
              <a:ext cx="4164613" cy="2020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F0C6A123-8130-4EFE-AD7B-DD74E391002A}"/>
                </a:ext>
              </a:extLst>
            </p:cNvPr>
            <p:cNvSpPr/>
            <p:nvPr/>
          </p:nvSpPr>
          <p:spPr>
            <a:xfrm>
              <a:off x="4690210" y="4887695"/>
              <a:ext cx="838691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altLang="zh-TW" sz="900" b="1" dirty="0">
                  <a:highlight>
                    <a:srgbClr val="FFFFFF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PC3-control</a:t>
              </a:r>
            </a:p>
          </p:txBody>
        </p:sp>
        <p:sp>
          <p:nvSpPr>
            <p:cNvPr id="17" name="TextBox 39">
              <a:extLst>
                <a:ext uri="{FF2B5EF4-FFF2-40B4-BE49-F238E27FC236}">
                  <a16:creationId xmlns:a16="http://schemas.microsoft.com/office/drawing/2014/main" id="{4B8A3C54-4A97-4D47-83AD-6C77248019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7672" y="5790957"/>
              <a:ext cx="720015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900" b="1" dirty="0">
                  <a:highlight>
                    <a:srgbClr val="FFFFFF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PC3-IL-8</a:t>
              </a:r>
            </a:p>
          </p:txBody>
        </p:sp>
      </p:grpSp>
      <p:pic>
        <p:nvPicPr>
          <p:cNvPr id="5" name="Picture 3">
            <a:extLst>
              <a:ext uri="{FF2B5EF4-FFF2-40B4-BE49-F238E27FC236}">
                <a16:creationId xmlns:a16="http://schemas.microsoft.com/office/drawing/2014/main" id="{7F76EFD1-8E5E-4DA9-8D63-8A7E5C189A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134" y="433362"/>
            <a:ext cx="4095196" cy="212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39">
            <a:extLst>
              <a:ext uri="{FF2B5EF4-FFF2-40B4-BE49-F238E27FC236}">
                <a16:creationId xmlns:a16="http://schemas.microsoft.com/office/drawing/2014/main" id="{85C6EF20-5D20-4F98-B6EE-01C89A9D8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5850" y="1942355"/>
            <a:ext cx="72001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9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PC3-IL-8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169EBA8-A470-4760-91CC-57B2A8CE4B87}"/>
              </a:ext>
            </a:extLst>
          </p:cNvPr>
          <p:cNvSpPr/>
          <p:nvPr/>
        </p:nvSpPr>
        <p:spPr>
          <a:xfrm>
            <a:off x="5712968" y="1029861"/>
            <a:ext cx="83869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TW" sz="9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PC3-control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8A95595-5CC6-4C40-B8C4-C0D500A70E6C}"/>
              </a:ext>
            </a:extLst>
          </p:cNvPr>
          <p:cNvSpPr/>
          <p:nvPr/>
        </p:nvSpPr>
        <p:spPr>
          <a:xfrm>
            <a:off x="6821146" y="526484"/>
            <a:ext cx="46038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TW" sz="9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BDCAD64-01AB-4BC6-9615-C4B150A8587E}"/>
              </a:ext>
            </a:extLst>
          </p:cNvPr>
          <p:cNvSpPr/>
          <p:nvPr/>
        </p:nvSpPr>
        <p:spPr>
          <a:xfrm>
            <a:off x="6835001" y="2600052"/>
            <a:ext cx="46038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TW" sz="9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E5CCB5A-7A9C-40E9-A93A-742E75F47EC1}"/>
              </a:ext>
            </a:extLst>
          </p:cNvPr>
          <p:cNvSpPr/>
          <p:nvPr/>
        </p:nvSpPr>
        <p:spPr>
          <a:xfrm>
            <a:off x="8164319" y="512636"/>
            <a:ext cx="18473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endParaRPr lang="en-US" altLang="zh-TW" sz="900" b="1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CC81D4E-7E6D-4368-B41E-3DE4D6EDD0A9}"/>
              </a:ext>
            </a:extLst>
          </p:cNvPr>
          <p:cNvSpPr/>
          <p:nvPr/>
        </p:nvSpPr>
        <p:spPr>
          <a:xfrm>
            <a:off x="7952796" y="2604667"/>
            <a:ext cx="83869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TW" sz="9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Anti-CXCR1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3134A13-CA58-4981-B54B-16F3CDBA9BDC}"/>
              </a:ext>
            </a:extLst>
          </p:cNvPr>
          <p:cNvSpPr/>
          <p:nvPr/>
        </p:nvSpPr>
        <p:spPr>
          <a:xfrm>
            <a:off x="9283992" y="526484"/>
            <a:ext cx="52450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TW" sz="9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Merge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23E2A54-4124-4AFC-84A0-3F69BC99516E}"/>
              </a:ext>
            </a:extLst>
          </p:cNvPr>
          <p:cNvSpPr/>
          <p:nvPr/>
        </p:nvSpPr>
        <p:spPr>
          <a:xfrm>
            <a:off x="9325560" y="2600047"/>
            <a:ext cx="52450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TW" sz="9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Merge</a:t>
            </a:r>
          </a:p>
        </p:txBody>
      </p:sp>
      <p:pic>
        <p:nvPicPr>
          <p:cNvPr id="29" name="Picture 14">
            <a:extLst>
              <a:ext uri="{FF2B5EF4-FFF2-40B4-BE49-F238E27FC236}">
                <a16:creationId xmlns:a16="http://schemas.microsoft.com/office/drawing/2014/main" id="{4392B001-2F03-4BF3-81A2-268E85977416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299" y="1369787"/>
            <a:ext cx="831600" cy="324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>
            <a:extLst>
              <a:ext uri="{FF2B5EF4-FFF2-40B4-BE49-F238E27FC236}">
                <a16:creationId xmlns:a16="http://schemas.microsoft.com/office/drawing/2014/main" id="{B5FFABF6-CFF5-4AB4-B6B5-6120D0897E48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299" y="2140608"/>
            <a:ext cx="831600" cy="324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16">
            <a:extLst>
              <a:ext uri="{FF2B5EF4-FFF2-40B4-BE49-F238E27FC236}">
                <a16:creationId xmlns:a16="http://schemas.microsoft.com/office/drawing/2014/main" id="{45CB0B4C-6DEE-4F52-B4D5-CDA984EE3549}"/>
              </a:ext>
            </a:extLst>
          </p:cNvPr>
          <p:cNvSpPr txBox="1"/>
          <p:nvPr/>
        </p:nvSpPr>
        <p:spPr>
          <a:xfrm>
            <a:off x="2781565" y="2186372"/>
            <a:ext cx="6425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latinLnBrk="1">
              <a:defRPr/>
            </a:pPr>
            <a:r>
              <a:rPr lang="en-US" sz="1000" b="1" kern="0" dirty="0">
                <a:solidFill>
                  <a:prstClr val="black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32" name="TextBox 17">
            <a:extLst>
              <a:ext uri="{FF2B5EF4-FFF2-40B4-BE49-F238E27FC236}">
                <a16:creationId xmlns:a16="http://schemas.microsoft.com/office/drawing/2014/main" id="{9ADA39A2-3438-4E0E-B222-C23CBA1D708D}"/>
              </a:ext>
            </a:extLst>
          </p:cNvPr>
          <p:cNvSpPr txBox="1"/>
          <p:nvPr/>
        </p:nvSpPr>
        <p:spPr>
          <a:xfrm>
            <a:off x="2781565" y="1414887"/>
            <a:ext cx="6159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latinLnBrk="1">
              <a:defRPr/>
            </a:pPr>
            <a:r>
              <a:rPr lang="en-US" sz="1000" b="1" kern="0" dirty="0">
                <a:solidFill>
                  <a:prstClr val="black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IL-8</a:t>
            </a: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08205B7E-02E3-4C0B-8670-9D291BCB0A8D}"/>
              </a:ext>
            </a:extLst>
          </p:cNvPr>
          <p:cNvSpPr txBox="1"/>
          <p:nvPr/>
        </p:nvSpPr>
        <p:spPr>
          <a:xfrm rot="18960000">
            <a:off x="3862964" y="924345"/>
            <a:ext cx="7856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1">
              <a:defRPr/>
            </a:pPr>
            <a:r>
              <a:rPr lang="en-US" sz="1000" b="1" kern="0" dirty="0">
                <a:solidFill>
                  <a:prstClr val="black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PC3-IL-8</a:t>
            </a:r>
          </a:p>
        </p:txBody>
      </p:sp>
      <p:pic>
        <p:nvPicPr>
          <p:cNvPr id="34" name="Picture 2" descr="D:\Tuyet Vuong\Downloads\KMU\Master 1st year\Lab\Western blot\20191212-1.jpg">
            <a:extLst>
              <a:ext uri="{FF2B5EF4-FFF2-40B4-BE49-F238E27FC236}">
                <a16:creationId xmlns:a16="http://schemas.microsoft.com/office/drawing/2014/main" id="{251583C6-C62D-4304-A672-EF72EE579C33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7" t="67287" r="66965" b="29175"/>
          <a:stretch>
            <a:fillRect/>
          </a:stretch>
        </p:blipFill>
        <p:spPr bwMode="auto">
          <a:xfrm>
            <a:off x="3396299" y="1753244"/>
            <a:ext cx="831600" cy="324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22">
            <a:extLst>
              <a:ext uri="{FF2B5EF4-FFF2-40B4-BE49-F238E27FC236}">
                <a16:creationId xmlns:a16="http://schemas.microsoft.com/office/drawing/2014/main" id="{B6C90CF5-0A2C-4CBD-86DE-D7C93B6F0A3D}"/>
              </a:ext>
            </a:extLst>
          </p:cNvPr>
          <p:cNvSpPr txBox="1"/>
          <p:nvPr/>
        </p:nvSpPr>
        <p:spPr>
          <a:xfrm>
            <a:off x="2752783" y="1785352"/>
            <a:ext cx="66479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latinLnBrk="1">
              <a:defRPr/>
            </a:pPr>
            <a:r>
              <a:rPr lang="en-US" sz="1000" b="1" kern="0" dirty="0">
                <a:solidFill>
                  <a:prstClr val="black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CXCR1</a:t>
            </a:r>
          </a:p>
        </p:txBody>
      </p:sp>
      <p:sp>
        <p:nvSpPr>
          <p:cNvPr id="36" name="TextBox 18">
            <a:extLst>
              <a:ext uri="{FF2B5EF4-FFF2-40B4-BE49-F238E27FC236}">
                <a16:creationId xmlns:a16="http://schemas.microsoft.com/office/drawing/2014/main" id="{16E789A9-8BC3-4687-B680-154733838079}"/>
              </a:ext>
            </a:extLst>
          </p:cNvPr>
          <p:cNvSpPr txBox="1"/>
          <p:nvPr/>
        </p:nvSpPr>
        <p:spPr>
          <a:xfrm rot="18960000">
            <a:off x="3416970" y="837618"/>
            <a:ext cx="97581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1">
              <a:defRPr/>
            </a:pPr>
            <a:r>
              <a:rPr lang="en-US" sz="1000" b="1" kern="0" dirty="0">
                <a:solidFill>
                  <a:prstClr val="black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PC3-control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C51B112-3182-445C-A37A-3E91FA334F3F}"/>
              </a:ext>
            </a:extLst>
          </p:cNvPr>
          <p:cNvSpPr txBox="1"/>
          <p:nvPr/>
        </p:nvSpPr>
        <p:spPr>
          <a:xfrm>
            <a:off x="1632404" y="25462"/>
            <a:ext cx="2081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Supplementary data</a:t>
            </a:r>
            <a:endParaRPr lang="zh-TW" altLang="en-US" dirty="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EEA20AB8-8585-41E0-8A76-72199303FDD4}"/>
              </a:ext>
            </a:extLst>
          </p:cNvPr>
          <p:cNvSpPr/>
          <p:nvPr/>
        </p:nvSpPr>
        <p:spPr>
          <a:xfrm>
            <a:off x="8022679" y="512636"/>
            <a:ext cx="65274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TW" sz="9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Anti-IL-8</a:t>
            </a:r>
          </a:p>
        </p:txBody>
      </p:sp>
      <p:sp>
        <p:nvSpPr>
          <p:cNvPr id="39" name="文字方塊 37">
            <a:extLst>
              <a:ext uri="{FF2B5EF4-FFF2-40B4-BE49-F238E27FC236}">
                <a16:creationId xmlns:a16="http://schemas.microsoft.com/office/drawing/2014/main" id="{C2B37C6E-A0C2-4B99-B717-B73FA8E5D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9469" y="458403"/>
            <a:ext cx="295274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TW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文字方塊 37">
            <a:extLst>
              <a:ext uri="{FF2B5EF4-FFF2-40B4-BE49-F238E27FC236}">
                <a16:creationId xmlns:a16="http://schemas.microsoft.com/office/drawing/2014/main" id="{F666D59F-7A61-4419-B700-49C4FCB4A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8549" y="596902"/>
            <a:ext cx="295274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TW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" name="物件 40">
            <a:extLst>
              <a:ext uri="{FF2B5EF4-FFF2-40B4-BE49-F238E27FC236}">
                <a16:creationId xmlns:a16="http://schemas.microsoft.com/office/drawing/2014/main" id="{980C3CFE-08BF-4DCB-B23E-8A2AED704BE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32020" y="2966824"/>
          <a:ext cx="3548769" cy="2476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SPW 10.0 Graph" r:id="rId8" imgW="6460993" imgH="4507856" progId="SigmaPlotGraphicObject.9">
                  <p:embed/>
                </p:oleObj>
              </mc:Choice>
              <mc:Fallback>
                <p:oleObj name="SPW 10.0 Graph" r:id="rId8" imgW="6460993" imgH="4507856" progId="SigmaPlotGraphicObject.9">
                  <p:embed/>
                  <p:pic>
                    <p:nvPicPr>
                      <p:cNvPr id="41" name="物件 40">
                        <a:extLst>
                          <a:ext uri="{FF2B5EF4-FFF2-40B4-BE49-F238E27FC236}">
                            <a16:creationId xmlns:a16="http://schemas.microsoft.com/office/drawing/2014/main" id="{980C3CFE-08BF-4DCB-B23E-8A2AED704B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032020" y="2966824"/>
                        <a:ext cx="3548769" cy="24762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8" name="群組 47">
            <a:extLst>
              <a:ext uri="{FF2B5EF4-FFF2-40B4-BE49-F238E27FC236}">
                <a16:creationId xmlns:a16="http://schemas.microsoft.com/office/drawing/2014/main" id="{33DE3CD6-C226-47FF-893B-7FFBAAF952D2}"/>
              </a:ext>
            </a:extLst>
          </p:cNvPr>
          <p:cNvGrpSpPr/>
          <p:nvPr/>
        </p:nvGrpSpPr>
        <p:grpSpPr>
          <a:xfrm>
            <a:off x="3440242" y="3341750"/>
            <a:ext cx="749507" cy="289357"/>
            <a:chOff x="6831488" y="1937283"/>
            <a:chExt cx="749507" cy="289357"/>
          </a:xfrm>
        </p:grpSpPr>
        <p:sp>
          <p:nvSpPr>
            <p:cNvPr id="43" name="矩形 14">
              <a:extLst>
                <a:ext uri="{FF2B5EF4-FFF2-40B4-BE49-F238E27FC236}">
                  <a16:creationId xmlns:a16="http://schemas.microsoft.com/office/drawing/2014/main" id="{7B3C92EA-59A7-41FA-89B6-2B84FE0260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7098" y="1937283"/>
              <a:ext cx="60389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TW" altLang="en-US" sz="1200" b="1" dirty="0">
                  <a:solidFill>
                    <a:prstClr val="black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</a:rPr>
                <a:t>***</a:t>
              </a:r>
            </a:p>
          </p:txBody>
        </p: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35CF8E83-5B05-410B-A385-0FECA2CA68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05543" y="2154640"/>
              <a:ext cx="0" cy="72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4FDE5FE7-C8E0-4F71-BAD0-C65AC7B44072}"/>
                </a:ext>
              </a:extLst>
            </p:cNvPr>
            <p:cNvCxnSpPr/>
            <p:nvPr/>
          </p:nvCxnSpPr>
          <p:spPr>
            <a:xfrm>
              <a:off x="6831488" y="2163876"/>
              <a:ext cx="68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364061AD-8128-4E20-AEC2-5F98180E4A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47435" y="2154421"/>
              <a:ext cx="1" cy="72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矩形 14">
            <a:extLst>
              <a:ext uri="{FF2B5EF4-FFF2-40B4-BE49-F238E27FC236}">
                <a16:creationId xmlns:a16="http://schemas.microsoft.com/office/drawing/2014/main" id="{5082A2B2-DB85-4C52-94B3-B26A5E3DB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0009" y="3196770"/>
            <a:ext cx="6038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TW" altLang="en-US" sz="1200" b="1" dirty="0">
                <a:solidFill>
                  <a:prstClr val="black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***</a:t>
            </a:r>
          </a:p>
        </p:txBody>
      </p: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62B316A6-B268-4C91-B50C-7679F25622E1}"/>
              </a:ext>
            </a:extLst>
          </p:cNvPr>
          <p:cNvGrpSpPr/>
          <p:nvPr/>
        </p:nvGrpSpPr>
        <p:grpSpPr>
          <a:xfrm>
            <a:off x="3440242" y="3369020"/>
            <a:ext cx="1321177" cy="81236"/>
            <a:chOff x="6831488" y="1936846"/>
            <a:chExt cx="1321177" cy="81236"/>
          </a:xfrm>
        </p:grpSpPr>
        <p:cxnSp>
          <p:nvCxnSpPr>
            <p:cNvPr id="57" name="直線接點 56">
              <a:extLst>
                <a:ext uri="{FF2B5EF4-FFF2-40B4-BE49-F238E27FC236}">
                  <a16:creationId xmlns:a16="http://schemas.microsoft.com/office/drawing/2014/main" id="{1B237EAA-5F46-4FA1-A751-16C7404799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52665" y="1936846"/>
              <a:ext cx="0" cy="72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接點 57">
              <a:extLst>
                <a:ext uri="{FF2B5EF4-FFF2-40B4-BE49-F238E27FC236}">
                  <a16:creationId xmlns:a16="http://schemas.microsoft.com/office/drawing/2014/main" id="{AC90FA0F-536A-40E5-915D-1DE6C7927448}"/>
                </a:ext>
              </a:extLst>
            </p:cNvPr>
            <p:cNvCxnSpPr/>
            <p:nvPr/>
          </p:nvCxnSpPr>
          <p:spPr>
            <a:xfrm>
              <a:off x="6831488" y="1946082"/>
              <a:ext cx="131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接點 58">
              <a:extLst>
                <a:ext uri="{FF2B5EF4-FFF2-40B4-BE49-F238E27FC236}">
                  <a16:creationId xmlns:a16="http://schemas.microsoft.com/office/drawing/2014/main" id="{BD4DF84B-3BBD-4913-8318-60AF5F5807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47435" y="1946082"/>
              <a:ext cx="1" cy="72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文字方塊 37">
            <a:extLst>
              <a:ext uri="{FF2B5EF4-FFF2-40B4-BE49-F238E27FC236}">
                <a16:creationId xmlns:a16="http://schemas.microsoft.com/office/drawing/2014/main" id="{383B20FB-6840-42D6-9A91-91F2F4971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141" y="2723905"/>
            <a:ext cx="295274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TW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963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寬螢幕</PresentationFormat>
  <Paragraphs>21</Paragraphs>
  <Slides>1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Arial Unicode MS</vt:lpstr>
      <vt:lpstr>新細明體</vt:lpstr>
      <vt:lpstr>Arial</vt:lpstr>
      <vt:lpstr>Calibri</vt:lpstr>
      <vt:lpstr>Calibri Light</vt:lpstr>
      <vt:lpstr>Office 佈景主題</vt:lpstr>
      <vt:lpstr>SPW 10.0 Graph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Ciff Hour</dc:creator>
  <cp:lastModifiedBy>littlein</cp:lastModifiedBy>
  <cp:revision>3</cp:revision>
  <dcterms:created xsi:type="dcterms:W3CDTF">2025-06-26T06:11:42Z</dcterms:created>
  <dcterms:modified xsi:type="dcterms:W3CDTF">2026-02-25T07:30:47Z</dcterms:modified>
</cp:coreProperties>
</file>