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94660"/>
  </p:normalViewPr>
  <p:slideViewPr>
    <p:cSldViewPr snapToGrid="0">
      <p:cViewPr varScale="1">
        <p:scale>
          <a:sx n="83" d="100"/>
          <a:sy n="83" d="100"/>
        </p:scale>
        <p:origin x="96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28025-F1A0-4425-8105-6C2BCC3392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582FE0-95F0-4B7B-9045-B1FC53CADC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E552A-9681-4D6C-A3E7-8C20C781D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67B1A-368B-4088-820C-61417E510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9D2A2-389B-4984-87B7-6F561D237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0134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408C-CB25-4E01-A524-186C4F68F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D90E4-53A0-47A2-BF4F-680DA5212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D99BE-F0AF-47BA-8B20-22C137969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64950-BBAF-4339-B07E-E5C50E9D4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7F6C0-8C9D-4B1A-855E-584C25A3D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3221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3D96F-A147-4154-848E-267F93730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2956D5-230B-474E-9CA3-F3F8487B5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966AD-3D04-4612-94FE-FA215C106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350A5-5245-48F0-98F5-53C7B7879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CDFC64-B4D4-4BD3-BCD3-747002EBA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7759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CA0D2-744F-4C5C-8A0C-88873803D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200EB-903E-4E53-AC79-7D3A784F8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8D3B81-0679-4667-B7F0-6989F6218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8C484F-B859-4739-9E45-B5C8FF40F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0B0CB7-4FF0-40D4-9FD2-7CAFF9C83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F2C33C-22D1-4288-8A39-E33C41598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6523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44957-7B69-41F2-B230-FB929525C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5A406-CB74-4BE6-9C67-1C2BD6A36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454087-65EA-4608-9DE6-C43B723D4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B853CA-AA3B-48AC-BF51-3D258B7A0A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B9D265-D41D-49FC-90B8-8E6DD42A30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E58D9D-27E2-4FC5-9BB2-24E1AC298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3FF6B1-D410-4EF8-A971-C843A5A94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BA27C8-7DBC-4188-8C6E-75C88268A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6880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96602-0EC9-4E43-9395-8D1986EA8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10E806-457D-4D04-845A-B68F56F3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08B897-D059-4417-84B9-172A79230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681CCA-3EFC-45D4-9BEE-7EB760002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677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3B8D09-CBEC-4730-90B1-BE7E88F68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2FD715-994B-420B-BE47-A038BC20F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0DBDB-5431-4F39-9796-2B27CF81F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3335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50B71-5C1E-494D-A8F2-B774B767D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5BC59-9076-4B7C-90CB-356BD09BF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66E59-BE51-4F6A-B732-950EFA84B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BAFC3-EAEB-4DAE-AFE4-BD2A032B0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4F0368-027C-4E58-96CD-40A6FA668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A8EBE-7F7C-4006-A7CD-7C90CCFA1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3139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BB848-E257-4273-AB6A-70397C80D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461DA9-A1D7-4FC6-93C2-9CD403F8AB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60FEF-01A0-42B0-87E3-CA120A33F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6BF22E-32EA-432B-9998-5588AEF94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B59EE7-802A-4AAF-9762-A31CCA1C6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456099-1415-4182-BBBE-9276B28E1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620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03600-1EDD-4E7D-BA41-B009FEBE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ECD25D-3A63-478B-8BF3-F5043FD83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5A5D7-15CA-4E5E-BB29-999BF264E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318B2-D9DB-4305-A6A4-73A0ED159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63F42-E1CC-4F1B-A097-07951D346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0704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33BA6E-9DDB-41D6-9FB2-09E62AB42E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54205B-B6D5-49C7-8D66-74841A82F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AA3BA1-986D-4F48-9DC9-6FB6C24C0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14BB4-366D-42D7-88AF-D9B7EF66B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44F91-1343-4CA2-8627-F341D8EB8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6437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81FCEF-CDF7-4B01-92D1-B8A34FCA3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483568-1EAA-43A9-B6BE-C9BFE9488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DDAFF-DF10-4687-90C4-5FA3B17FA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3C062-CF1B-4864-B92A-D19CDB643A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2ED9C-452F-44B4-ADB9-F4D5CA109D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734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2134BEB-EA0F-4C8D-A032-E77A5BF9EB22}"/>
              </a:ext>
            </a:extLst>
          </p:cNvPr>
          <p:cNvSpPr txBox="1"/>
          <p:nvPr/>
        </p:nvSpPr>
        <p:spPr>
          <a:xfrm>
            <a:off x="312517" y="6399742"/>
            <a:ext cx="228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Supplemental Figure 3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87D41E0-C1F7-4627-A13E-EE0B45223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760568" y="-744300"/>
            <a:ext cx="4328140" cy="762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576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Kyoko Hasebe</dc:creator>
  <cp:lastModifiedBy>Kyoko Hasebe</cp:lastModifiedBy>
  <cp:revision>8</cp:revision>
  <dcterms:created xsi:type="dcterms:W3CDTF">2021-08-16T23:37:42Z</dcterms:created>
  <dcterms:modified xsi:type="dcterms:W3CDTF">2021-08-17T00:35:41Z</dcterms:modified>
</cp:coreProperties>
</file>