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8025-F1A0-4425-8105-6C2BCC339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82FE0-95F0-4B7B-9045-B1FC53CAD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E552A-9681-4D6C-A3E7-8C20C781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67B1A-368B-4088-820C-61417E51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9D2A2-389B-4984-87B7-6F561D23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13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408C-CB25-4E01-A524-186C4F68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D90E4-53A0-47A2-BF4F-680DA5212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D99BE-F0AF-47BA-8B20-22C13796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4950-BBAF-4339-B07E-E5C50E9D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7F6C0-8C9D-4B1A-855E-584C25A3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32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D96F-A147-4154-848E-267F9373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956D5-230B-474E-9CA3-F3F8487B5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966AD-3D04-4612-94FE-FA215C10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350A5-5245-48F0-98F5-53C7B7879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DFC64-B4D4-4BD3-BCD3-747002EB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75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A0D2-744F-4C5C-8A0C-88873803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00EB-903E-4E53-AC79-7D3A784F8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D3B81-0679-4667-B7F0-6989F621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C484F-B859-4739-9E45-B5C8FF40F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B0CB7-4FF0-40D4-9FD2-7CAFF9C8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2C33C-22D1-4288-8A39-E33C4159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52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4957-7B69-41F2-B230-FB929525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5A406-CB74-4BE6-9C67-1C2BD6A36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54087-65EA-4608-9DE6-C43B723D4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B853CA-AA3B-48AC-BF51-3D258B7A0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9D265-D41D-49FC-90B8-8E6DD42A3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E58D9D-27E2-4FC5-9BB2-24E1AC29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FF6B1-D410-4EF8-A971-C843A5A9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A27C8-7DBC-4188-8C6E-75C88268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688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6602-0EC9-4E43-9395-8D1986EA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10E806-457D-4D04-845A-B68F56F3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8B897-D059-4417-84B9-172A7923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81CCA-3EFC-45D4-9BEE-7EB76000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7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B8D09-CBEC-4730-90B1-BE7E88F68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FD715-994B-420B-BE47-A038BC20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0DBDB-5431-4F39-9796-2B27CF81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33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50B71-5C1E-494D-A8F2-B774B767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BC59-9076-4B7C-90CB-356BD09BF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66E59-BE51-4F6A-B732-950EFA84B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BAFC3-EAEB-4DAE-AFE4-BD2A032B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F0368-027C-4E58-96CD-40A6FA66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8EBE-7F7C-4006-A7CD-7C90CCFA1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313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B848-E257-4273-AB6A-70397C80D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61DA9-A1D7-4FC6-93C2-9CD403F8AB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60FEF-01A0-42B0-87E3-CA120A33F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BF22E-32EA-432B-9998-5588AEF9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59EE7-802A-4AAF-9762-A31CCA1C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56099-1415-4182-BBBE-9276B28E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3600-1EDD-4E7D-BA41-B009FEBE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CD25D-3A63-478B-8BF3-F5043FD83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5A5D7-15CA-4E5E-BB29-999BF264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318B2-D9DB-4305-A6A4-73A0ED15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63F42-E1CC-4F1B-A097-07951D34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70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33BA6E-9DDB-41D6-9FB2-09E62AB4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4205B-B6D5-49C7-8D66-74841A82F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A3BA1-986D-4F48-9DC9-6FB6C24C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14BB4-366D-42D7-88AF-D9B7EF66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F91-1343-4CA2-8627-F341D8EB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43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81FCEF-CDF7-4B01-92D1-B8A34FCA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3568-1EAA-43A9-B6BE-C9BFE9488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DDAFF-DF10-4687-90C4-5FA3B17FA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3C062-CF1B-4864-B92A-D19CDB64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2ED9C-452F-44B4-ADB9-F4D5CA109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734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2134BEB-EA0F-4C8D-A032-E77A5BF9EB22}"/>
              </a:ext>
            </a:extLst>
          </p:cNvPr>
          <p:cNvSpPr txBox="1"/>
          <p:nvPr/>
        </p:nvSpPr>
        <p:spPr>
          <a:xfrm>
            <a:off x="312517" y="6399742"/>
            <a:ext cx="228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Supplemental Figure 1</a:t>
            </a: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D902F89F-724F-493D-8F3E-A9807C839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308" y="1967695"/>
            <a:ext cx="7261909" cy="238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7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Kyoko Hasebe</dc:creator>
  <cp:lastModifiedBy>Kyoko Hasebe</cp:lastModifiedBy>
  <cp:revision>6</cp:revision>
  <dcterms:created xsi:type="dcterms:W3CDTF">2021-08-16T23:37:42Z</dcterms:created>
  <dcterms:modified xsi:type="dcterms:W3CDTF">2021-08-17T00:25:18Z</dcterms:modified>
</cp:coreProperties>
</file>