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5719763" cy="9144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8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2217" y="39"/>
      </p:cViewPr>
      <p:guideLst>
        <p:guide orient="horz" pos="2880"/>
        <p:guide pos="180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62468" y="1219200"/>
            <a:ext cx="4597715" cy="34272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375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62468" y="4747200"/>
            <a:ext cx="4597715" cy="19632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500" spc="200"/>
            </a:lvl1pPr>
            <a:lvl2pPr marL="285750" indent="0" algn="ctr">
              <a:buNone/>
              <a:defRPr sz="1250"/>
            </a:lvl2pPr>
            <a:lvl3pPr marL="572135" indent="0" algn="ctr">
              <a:buNone/>
              <a:defRPr sz="1125"/>
            </a:lvl3pPr>
            <a:lvl4pPr marL="857885" indent="0" algn="ctr">
              <a:buNone/>
              <a:defRPr sz="1000"/>
            </a:lvl4pPr>
            <a:lvl5pPr marL="1144270" indent="0" algn="ctr">
              <a:buNone/>
              <a:defRPr sz="1000"/>
            </a:lvl5pPr>
            <a:lvl6pPr marL="1430020" indent="0" algn="ctr">
              <a:buNone/>
              <a:defRPr sz="1000"/>
            </a:lvl6pPr>
            <a:lvl7pPr marL="1716405" indent="0" algn="ctr">
              <a:buNone/>
              <a:defRPr sz="1000"/>
            </a:lvl7pPr>
            <a:lvl8pPr marL="2002155" indent="0" algn="ctr">
              <a:buNone/>
              <a:defRPr sz="1000"/>
            </a:lvl8pPr>
            <a:lvl9pPr marL="2287905" indent="0" algn="ctr">
              <a:buNone/>
              <a:defRPr sz="10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285457" y="1032000"/>
            <a:ext cx="5148360" cy="73104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62468" y="3312000"/>
            <a:ext cx="4597715" cy="13584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375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562468" y="4747200"/>
            <a:ext cx="4597715" cy="6288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5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5457" y="811200"/>
            <a:ext cx="5146671" cy="9408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5457" y="1987200"/>
            <a:ext cx="5146671" cy="63456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934069" y="5131200"/>
            <a:ext cx="3645066" cy="10224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2755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934069" y="6153600"/>
            <a:ext cx="3645066" cy="11568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1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857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7213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88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14427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43002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71640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00215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28790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5457" y="811200"/>
            <a:ext cx="5146671" cy="9408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285457" y="2001600"/>
            <a:ext cx="2428918" cy="6331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008277" y="2001600"/>
            <a:ext cx="2428918" cy="63312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5457" y="811200"/>
            <a:ext cx="5146671" cy="9408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285457" y="1905600"/>
            <a:ext cx="2506616" cy="5088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5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85750" indent="0">
              <a:buNone/>
              <a:defRPr sz="1250" b="1"/>
            </a:lvl2pPr>
            <a:lvl3pPr marL="572135" indent="0">
              <a:buNone/>
              <a:defRPr sz="1125" b="1"/>
            </a:lvl3pPr>
            <a:lvl4pPr marL="857885" indent="0">
              <a:buNone/>
              <a:defRPr sz="1000" b="1"/>
            </a:lvl4pPr>
            <a:lvl5pPr marL="1144270" indent="0">
              <a:buNone/>
              <a:defRPr sz="1000" b="1"/>
            </a:lvl5pPr>
            <a:lvl6pPr marL="1430020" indent="0">
              <a:buNone/>
              <a:defRPr sz="1000" b="1"/>
            </a:lvl6pPr>
            <a:lvl7pPr marL="1716405" indent="0">
              <a:buNone/>
              <a:defRPr sz="1000" b="1"/>
            </a:lvl7pPr>
            <a:lvl8pPr marL="2002155" indent="0">
              <a:buNone/>
              <a:defRPr sz="1000" b="1"/>
            </a:lvl8pPr>
            <a:lvl9pPr marL="2287905" indent="0">
              <a:buNone/>
              <a:defRPr sz="10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285457" y="2472000"/>
            <a:ext cx="2506616" cy="58608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2925770" y="1895639"/>
            <a:ext cx="2506616" cy="5088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5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85750" indent="0">
              <a:buNone/>
              <a:defRPr sz="1250" b="1"/>
            </a:lvl2pPr>
            <a:lvl3pPr marL="572135" indent="0">
              <a:buNone/>
              <a:defRPr sz="1125" b="1"/>
            </a:lvl3pPr>
            <a:lvl4pPr marL="857885" indent="0">
              <a:buNone/>
              <a:defRPr sz="1000" b="1"/>
            </a:lvl4pPr>
            <a:lvl5pPr marL="1144270" indent="0">
              <a:buNone/>
              <a:defRPr sz="1000" b="1"/>
            </a:lvl5pPr>
            <a:lvl6pPr marL="1430020" indent="0">
              <a:buNone/>
              <a:defRPr sz="1000" b="1"/>
            </a:lvl6pPr>
            <a:lvl7pPr marL="1716405" indent="0">
              <a:buNone/>
              <a:defRPr sz="1000" b="1"/>
            </a:lvl7pPr>
            <a:lvl8pPr marL="2002155" indent="0">
              <a:buNone/>
              <a:defRPr sz="1000" b="1"/>
            </a:lvl8pPr>
            <a:lvl9pPr marL="2287905" indent="0">
              <a:buNone/>
              <a:defRPr sz="10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2925770" y="2472000"/>
            <a:ext cx="2506616" cy="58608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5457" y="811200"/>
            <a:ext cx="5146671" cy="9408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285457" y="2073600"/>
            <a:ext cx="2455323" cy="6144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0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2979563" y="2073600"/>
            <a:ext cx="2452565" cy="6144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2026/6/15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4802096" y="1219200"/>
            <a:ext cx="489837" cy="67056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175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29030" y="1219200"/>
            <a:ext cx="4302124" cy="6705600"/>
          </a:xfrm>
        </p:spPr>
        <p:txBody>
          <a:bodyPr vert="eaVert" lIns="46800" tIns="46800" rIns="46800" bIns="46800"/>
          <a:lstStyle>
            <a:lvl1pPr marL="142875" indent="-142875">
              <a:spcAft>
                <a:spcPts val="1000"/>
              </a:spcAft>
              <a:defRPr spc="300"/>
            </a:lvl1pPr>
            <a:lvl2pPr marL="429260" indent="-142875">
              <a:defRPr spc="300"/>
            </a:lvl2pPr>
            <a:lvl3pPr marL="715010" indent="-142875">
              <a:defRPr spc="300"/>
            </a:lvl3pPr>
            <a:lvl4pPr marL="1000760" indent="-142875">
              <a:defRPr spc="300"/>
            </a:lvl4pPr>
            <a:lvl5pPr marL="1287145" indent="-14287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285457" y="811200"/>
            <a:ext cx="5146671" cy="9408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285457" y="1987200"/>
            <a:ext cx="5146671" cy="63456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287146" y="8419200"/>
            <a:ext cx="1266821" cy="422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2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1931198" y="8419200"/>
            <a:ext cx="1858004" cy="422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2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4165307" y="8419200"/>
            <a:ext cx="1266821" cy="422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62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72135" rtl="0" eaLnBrk="1" fontAlgn="auto" latinLnBrk="0" hangingPunct="1">
        <a:lnSpc>
          <a:spcPct val="100000"/>
        </a:lnSpc>
        <a:spcBef>
          <a:spcPct val="0"/>
        </a:spcBef>
        <a:buNone/>
        <a:defRPr sz="225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42875" indent="-142875" algn="l" defTabSz="572135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12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429260" indent="-142875" algn="l" defTabSz="572135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007110" algn="l"/>
          <a:tab pos="1007110" algn="l"/>
          <a:tab pos="1007110" algn="l"/>
          <a:tab pos="1007110" algn="l"/>
        </a:tabLst>
        <a:defRPr sz="10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715010" indent="-142875" algn="l" defTabSz="572135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0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000760" indent="-142875" algn="l" defTabSz="572135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8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287145" indent="-142875" algn="l" defTabSz="572135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8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572895" indent="-142875" algn="l" defTabSz="57213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9280" indent="-142875" algn="l" defTabSz="57213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5030" indent="-142875" algn="l" defTabSz="57213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31415" indent="-142875" algn="l" defTabSz="57213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7213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algn="l" defTabSz="57213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2135" algn="l" defTabSz="57213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885" algn="l" defTabSz="57213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4270" algn="l" defTabSz="57213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30020" algn="l" defTabSz="57213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6405" algn="l" defTabSz="57213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2155" algn="l" defTabSz="57213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7905" algn="l" defTabSz="57213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25755" y="5553075"/>
            <a:ext cx="525970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Fig. S1. Expression patterns of </a:t>
            </a:r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OsMYBdt1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and root-related phenotypes under stress treatments. (A) Relative expression of </a:t>
            </a:r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OsMYBdt1 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under NaCl treatment. (B) Relative expression of </a:t>
            </a:r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OsMYBdt1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under 4</a:t>
            </a:r>
            <a:r>
              <a:rPr lang="en-US" altLang="en-US" sz="16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℃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cold treatment. C-F: Root-related phenotypes of different transgenic lines under stress conditions, Relative fresh weight of root under 20% PEG6000 treatment (C). Relative length of root under 20% PEG6000 treatment (D). Relative fresh weight of root under 20% PEG6000 treatment (E). Relative length of root under 20% PEG6000 treatment (F). Different lowercase letters indicate significant differences at P &lt; 0.05 level by Duncan's multiple range test.</a:t>
            </a:r>
          </a:p>
        </p:txBody>
      </p:sp>
      <p:pic>
        <p:nvPicPr>
          <p:cNvPr id="2" name="图片 1" descr="S1"/>
          <p:cNvPicPr>
            <a:picLocks noChangeAspect="1"/>
          </p:cNvPicPr>
          <p:nvPr/>
        </p:nvPicPr>
        <p:blipFill>
          <a:blip r:embed="rId3"/>
          <a:srcRect l="8586" t="5412" r="11558" b="4966"/>
          <a:stretch>
            <a:fillRect/>
          </a:stretch>
        </p:blipFill>
        <p:spPr>
          <a:xfrm>
            <a:off x="495935" y="135255"/>
            <a:ext cx="4942205" cy="52406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自定义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宋体</vt:lpstr>
      <vt:lpstr>微软雅黑</vt:lpstr>
      <vt:lpstr>Arial</vt:lpstr>
      <vt:lpstr>Times New Roman</vt:lpstr>
      <vt:lpstr>Wingdings</vt:lpstr>
      <vt:lpstr>WPS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dan dan</dc:creator>
  <cp:lastModifiedBy>dan dan</cp:lastModifiedBy>
  <cp:revision>162</cp:revision>
  <dcterms:created xsi:type="dcterms:W3CDTF">2019-06-19T02:08:00Z</dcterms:created>
  <dcterms:modified xsi:type="dcterms:W3CDTF">2026-06-15T08:49:29Z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745E3DB088AD44BF8599C87EAFAB76DD_13</vt:lpwstr>
  </property>
</Properties>
</file>