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2361" y="69"/>
      </p:cViewPr>
      <p:guideLst>
        <p:guide orient="horz" pos="384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325" y="1625760"/>
            <a:ext cx="5512050" cy="45700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325" y="6330223"/>
            <a:ext cx="5512050" cy="261785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42225" y="1376135"/>
            <a:ext cx="6172200" cy="97481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74325" y="4416435"/>
            <a:ext cx="5512050" cy="181137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74325" y="6330223"/>
            <a:ext cx="5512050" cy="83848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2225" y="2649861"/>
            <a:ext cx="6170175" cy="846163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119825" y="6842274"/>
            <a:ext cx="4369950" cy="136333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119825" y="8205608"/>
            <a:ext cx="4369950" cy="15425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42225" y="2669063"/>
            <a:ext cx="2911950" cy="844243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606525" y="2669063"/>
            <a:ext cx="2911950" cy="844243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42225" y="2541050"/>
            <a:ext cx="3005100" cy="67846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42225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2527767"/>
            <a:ext cx="3005100" cy="67846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42225" y="2765072"/>
            <a:ext cx="2943606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72100" y="2765072"/>
            <a:ext cx="2940300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5757075" y="1625760"/>
            <a:ext cx="587250" cy="89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14350" y="1625760"/>
            <a:ext cx="5157675" cy="894168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342225" y="1081707"/>
            <a:ext cx="6170175" cy="12545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342225" y="2649861"/>
            <a:ext cx="6170175" cy="846163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3442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2315250" y="11226705"/>
            <a:ext cx="222750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49936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2"/>
          <p:cNvPicPr>
            <a:picLocks noChangeAspect="1"/>
          </p:cNvPicPr>
          <p:nvPr/>
        </p:nvPicPr>
        <p:blipFill>
          <a:blip r:embed="rId3"/>
          <a:srcRect b="20744"/>
          <a:stretch>
            <a:fillRect/>
          </a:stretch>
        </p:blipFill>
        <p:spPr>
          <a:xfrm>
            <a:off x="428625" y="763905"/>
            <a:ext cx="6000750" cy="37445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82015" y="5563235"/>
            <a:ext cx="523621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S3. Natural variation of </a:t>
            </a:r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OsMYBdt1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A: Diagram showing the SNP representing two haplotypes based on the seven polymorphic. B: Geographical distribution of 2804 rice landraces carrying different haplotypesfrom Rice SNP-Seek Database.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39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微软雅黑</vt:lpstr>
      <vt:lpstr>Arial</vt:lpstr>
      <vt:lpstr>Times New Roman</vt:lpstr>
      <vt:lpstr>Wingdings</vt:lpstr>
      <vt:lpstr>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dan dan</dc:creator>
  <cp:lastModifiedBy>dan dan</cp:lastModifiedBy>
  <cp:revision>160</cp:revision>
  <dcterms:created xsi:type="dcterms:W3CDTF">2019-06-19T02:08:00Z</dcterms:created>
  <dcterms:modified xsi:type="dcterms:W3CDTF">2026-06-15T08:50:16Z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5788A65DCAD34171944772F6181A4A69_11</vt:lpwstr>
  </property>
</Properties>
</file>