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8" r:id="rId3"/>
    <p:sldId id="275" r:id="rId4"/>
    <p:sldId id="263" r:id="rId5"/>
    <p:sldId id="265" r:id="rId6"/>
    <p:sldId id="276" r:id="rId7"/>
    <p:sldId id="274" r:id="rId8"/>
    <p:sldId id="269" r:id="rId9"/>
    <p:sldId id="277" r:id="rId10"/>
    <p:sldId id="278" r:id="rId11"/>
    <p:sldId id="279" r:id="rId12"/>
    <p:sldId id="271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8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08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76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0205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02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214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546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599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05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3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1802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120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940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5A880-AED3-48F6-A53F-3E88D97AD241}" type="datetimeFigureOut">
              <a:rPr lang="ko-KR" altLang="en-US" smtClean="0"/>
              <a:t>2020-09-22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65F9E-A8FC-4DD2-9A7A-8BD43F70E4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292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047" y="811645"/>
            <a:ext cx="4387787" cy="14516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047" y="2360224"/>
            <a:ext cx="4387787" cy="145168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786" y="3791437"/>
            <a:ext cx="4040177" cy="3494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6F7CD6-C447-4036-A50D-763E11A4C50C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								              Lee et al.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E8A85E-22AA-4A74-88CB-213E6877579C}"/>
              </a:ext>
            </a:extLst>
          </p:cNvPr>
          <p:cNvSpPr txBox="1"/>
          <p:nvPr/>
        </p:nvSpPr>
        <p:spPr>
          <a:xfrm>
            <a:off x="1022818" y="811645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073E2C-8CF5-4837-ABB6-257216A8A3C8}"/>
              </a:ext>
            </a:extLst>
          </p:cNvPr>
          <p:cNvSpPr txBox="1"/>
          <p:nvPr/>
        </p:nvSpPr>
        <p:spPr>
          <a:xfrm>
            <a:off x="1075969" y="3894114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AF02CB-CE51-4FE1-AABD-3D3B09C16AD5}"/>
              </a:ext>
            </a:extLst>
          </p:cNvPr>
          <p:cNvSpPr txBox="1"/>
          <p:nvPr/>
        </p:nvSpPr>
        <p:spPr>
          <a:xfrm>
            <a:off x="1033700" y="2335648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164074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0AAF29-9036-461E-BB24-931E1B5C7778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								              Lee et al.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39397D1-C0B6-400A-80CD-15A5D8049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275" y="953394"/>
            <a:ext cx="3886537" cy="182895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CF070A5-0079-41D1-ACEF-ACC68C425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275" y="2925469"/>
            <a:ext cx="3267739" cy="22404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A8F4F8-D29F-491A-BF21-92FA053C7A4F}"/>
              </a:ext>
            </a:extLst>
          </p:cNvPr>
          <p:cNvSpPr txBox="1"/>
          <p:nvPr/>
        </p:nvSpPr>
        <p:spPr>
          <a:xfrm>
            <a:off x="1563729" y="885219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B79FE5-A548-48DF-9057-F73DE1DFF997}"/>
              </a:ext>
            </a:extLst>
          </p:cNvPr>
          <p:cNvSpPr txBox="1"/>
          <p:nvPr/>
        </p:nvSpPr>
        <p:spPr>
          <a:xfrm>
            <a:off x="1574611" y="2847632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00015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3B996D3-06A5-4093-9EF6-648E6E1DF302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								              Lee et al.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E35A396-B8D6-440F-B463-3559CC422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790" y="1391450"/>
            <a:ext cx="1018120" cy="144182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DF3E33D-2471-4E32-9B36-BD1CDA3FF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921" y="1385353"/>
            <a:ext cx="1030314" cy="14479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32EB08-FAEC-4078-BF1F-8B4BAEDBB40F}"/>
              </a:ext>
            </a:extLst>
          </p:cNvPr>
          <p:cNvSpPr txBox="1"/>
          <p:nvPr/>
        </p:nvSpPr>
        <p:spPr>
          <a:xfrm>
            <a:off x="3078956" y="1187751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10611D-6295-441D-9A79-3E16FF329CFC}"/>
              </a:ext>
            </a:extLst>
          </p:cNvPr>
          <p:cNvSpPr txBox="1"/>
          <p:nvPr/>
        </p:nvSpPr>
        <p:spPr>
          <a:xfrm>
            <a:off x="4195481" y="1187750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6C3C9DB-42C0-42F3-8B28-4FFB908E9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093" y="1385353"/>
            <a:ext cx="1216258" cy="13077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33E420-7857-419C-BED6-0A0042D3FFDF}"/>
              </a:ext>
            </a:extLst>
          </p:cNvPr>
          <p:cNvSpPr txBox="1"/>
          <p:nvPr/>
        </p:nvSpPr>
        <p:spPr>
          <a:xfrm>
            <a:off x="1736761" y="1188784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440F9-240E-4150-BC6A-85B100A4B968}"/>
              </a:ext>
            </a:extLst>
          </p:cNvPr>
          <p:cNvSpPr txBox="1"/>
          <p:nvPr/>
        </p:nvSpPr>
        <p:spPr>
          <a:xfrm>
            <a:off x="1738849" y="2844304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45EB453-15BD-4AEA-AD84-F023C93F5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326" y="2921697"/>
            <a:ext cx="2115496" cy="97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68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FB56542-1F28-4A4F-AB02-0E78A1E9A5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532"/>
          <a:stretch/>
        </p:blipFill>
        <p:spPr>
          <a:xfrm>
            <a:off x="3260515" y="774068"/>
            <a:ext cx="2337338" cy="1243263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19E2D00-F012-4B0D-8B4C-D977AD111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758" y="2129966"/>
            <a:ext cx="4048095" cy="27007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63535F-B830-485C-92DB-5C4CF279290C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								              Lee et al.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1FE6B7-F0EA-4A74-BB58-E86649BD4614}"/>
              </a:ext>
            </a:extLst>
          </p:cNvPr>
          <p:cNvSpPr txBox="1"/>
          <p:nvPr/>
        </p:nvSpPr>
        <p:spPr>
          <a:xfrm>
            <a:off x="1468457" y="750264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6DC676-B63B-4115-A940-7B58C01FA4EA}"/>
              </a:ext>
            </a:extLst>
          </p:cNvPr>
          <p:cNvSpPr txBox="1"/>
          <p:nvPr/>
        </p:nvSpPr>
        <p:spPr>
          <a:xfrm>
            <a:off x="1468457" y="2119854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BD4B99A-9461-4C2B-9177-E4C331CAF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516" y="774068"/>
            <a:ext cx="1393057" cy="114005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6A7B717-CF15-4F03-9F55-1D1DB581E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443" y="4980344"/>
            <a:ext cx="3493311" cy="19082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C333DB-1B0D-45E2-B617-91379BC6DABB}"/>
              </a:ext>
            </a:extLst>
          </p:cNvPr>
          <p:cNvSpPr txBox="1"/>
          <p:nvPr/>
        </p:nvSpPr>
        <p:spPr>
          <a:xfrm>
            <a:off x="1474553" y="4878294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60011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D4DD3B37-E046-4FAC-B1C4-03BB079862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59"/>
          <a:stretch/>
        </p:blipFill>
        <p:spPr>
          <a:xfrm>
            <a:off x="1149466" y="2305400"/>
            <a:ext cx="2261812" cy="119569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46B44FE-2A05-459F-BB3E-CAAE5C8A3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604" y="2308855"/>
            <a:ext cx="2243523" cy="124978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DB33205-DEFB-46B6-896C-9301B29CA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8605" y="874609"/>
            <a:ext cx="2243523" cy="12619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6D4869-7218-4B3A-8C4E-30F121CEF626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5								              Lee et al. 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591D0DE-0286-49FF-8D2C-2C29C93C1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392" y="3752813"/>
            <a:ext cx="2255716" cy="127722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48A97C1-991D-4D49-BFAE-6AD3C9CB0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014" y="883512"/>
            <a:ext cx="2213040" cy="12680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1676F3-2BCB-4C06-98F9-25818F624890}"/>
              </a:ext>
            </a:extLst>
          </p:cNvPr>
          <p:cNvSpPr txBox="1"/>
          <p:nvPr/>
        </p:nvSpPr>
        <p:spPr>
          <a:xfrm>
            <a:off x="1006409" y="803830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FC69CF-2C9A-4262-85A6-A4A4022D45B8}"/>
              </a:ext>
            </a:extLst>
          </p:cNvPr>
          <p:cNvSpPr txBox="1"/>
          <p:nvPr/>
        </p:nvSpPr>
        <p:spPr>
          <a:xfrm>
            <a:off x="1001497" y="2176367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3AEC63-0B74-46B9-B65C-39058E6692BF}"/>
              </a:ext>
            </a:extLst>
          </p:cNvPr>
          <p:cNvSpPr txBox="1"/>
          <p:nvPr/>
        </p:nvSpPr>
        <p:spPr>
          <a:xfrm>
            <a:off x="3438241" y="803830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A1CEBC-C9B0-46D3-A543-577C3C3DED38}"/>
              </a:ext>
            </a:extLst>
          </p:cNvPr>
          <p:cNvSpPr txBox="1"/>
          <p:nvPr/>
        </p:nvSpPr>
        <p:spPr>
          <a:xfrm>
            <a:off x="3428303" y="2165118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E05608-9A58-43D3-BC22-D3C561C56F52}"/>
              </a:ext>
            </a:extLst>
          </p:cNvPr>
          <p:cNvSpPr txBox="1"/>
          <p:nvPr/>
        </p:nvSpPr>
        <p:spPr>
          <a:xfrm>
            <a:off x="1001497" y="3550389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22E424-491F-4801-910B-E6E8446919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7014" y="3780247"/>
            <a:ext cx="2264861" cy="12497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F03E7B-A74C-4063-9C74-E757A3CC6BF3}"/>
              </a:ext>
            </a:extLst>
          </p:cNvPr>
          <p:cNvSpPr txBox="1"/>
          <p:nvPr/>
        </p:nvSpPr>
        <p:spPr>
          <a:xfrm>
            <a:off x="1003585" y="5093175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93A6AB5-D04A-4F4C-9960-B86E24520D3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4414"/>
          <a:stretch/>
        </p:blipFill>
        <p:spPr>
          <a:xfrm>
            <a:off x="1147014" y="5201049"/>
            <a:ext cx="4194412" cy="174273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DD7494-3351-4B10-BF95-03A3A41D5690}"/>
              </a:ext>
            </a:extLst>
          </p:cNvPr>
          <p:cNvSpPr txBox="1"/>
          <p:nvPr/>
        </p:nvSpPr>
        <p:spPr>
          <a:xfrm>
            <a:off x="3432217" y="3497643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36241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91F89E2-A257-4554-90CC-B608BFE8BAAB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6								              Lee et al.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36F9343-F3AE-4DA9-BD26-A76211C697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76" r="11365" b="34486"/>
          <a:stretch/>
        </p:blipFill>
        <p:spPr>
          <a:xfrm>
            <a:off x="2163193" y="1097279"/>
            <a:ext cx="2531614" cy="150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34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97F86E-AB25-4984-9924-E8C36C5F665B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7								              Lee et al.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34733A-9673-4D9F-8D84-3069181F2DDE}"/>
              </a:ext>
            </a:extLst>
          </p:cNvPr>
          <p:cNvSpPr txBox="1"/>
          <p:nvPr/>
        </p:nvSpPr>
        <p:spPr>
          <a:xfrm>
            <a:off x="1867740" y="1098049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83E77E-2AC2-4530-B747-59350E9B84C0}"/>
              </a:ext>
            </a:extLst>
          </p:cNvPr>
          <p:cNvSpPr txBox="1"/>
          <p:nvPr/>
        </p:nvSpPr>
        <p:spPr>
          <a:xfrm>
            <a:off x="1856848" y="3002699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464795-DC82-4D4B-A40E-0BEBA8317F1D}"/>
              </a:ext>
            </a:extLst>
          </p:cNvPr>
          <p:cNvSpPr txBox="1"/>
          <p:nvPr/>
        </p:nvSpPr>
        <p:spPr>
          <a:xfrm>
            <a:off x="1866016" y="4864749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E8060F4-8C09-474C-B8CB-176191466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205" y="4953000"/>
            <a:ext cx="2950720" cy="155156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13E3C29-78BA-4CCE-82CA-3D0901E8C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062" y="3070204"/>
            <a:ext cx="2566639" cy="154851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2C91A85A-A5DF-4A8C-A647-84EC052D8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680" y="1190584"/>
            <a:ext cx="2566639" cy="155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44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50C1B15-F369-4FB6-9B9E-5006B8A77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734" y="4287552"/>
            <a:ext cx="3289110" cy="12071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5247F7-BFBB-480E-8739-776B79D3B8E8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8								              Lee et al.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6CB994-3967-4963-B946-2622499E6EFF}"/>
              </a:ext>
            </a:extLst>
          </p:cNvPr>
          <p:cNvSpPr txBox="1"/>
          <p:nvPr/>
        </p:nvSpPr>
        <p:spPr>
          <a:xfrm>
            <a:off x="3753812" y="1007972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735093-949F-4FF8-A467-42F8752FC046}"/>
              </a:ext>
            </a:extLst>
          </p:cNvPr>
          <p:cNvSpPr txBox="1"/>
          <p:nvPr/>
        </p:nvSpPr>
        <p:spPr>
          <a:xfrm>
            <a:off x="982670" y="968212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DF81443-7B59-499A-8794-BE7760391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737" y="964703"/>
            <a:ext cx="2338019" cy="11674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0CA9B2-E696-41B3-BA59-9838D138487D}"/>
              </a:ext>
            </a:extLst>
          </p:cNvPr>
          <p:cNvSpPr txBox="1"/>
          <p:nvPr/>
        </p:nvSpPr>
        <p:spPr>
          <a:xfrm>
            <a:off x="3750084" y="2184438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5A740C0-5CF9-49F0-A7A6-64007134F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734" y="1270992"/>
            <a:ext cx="2444708" cy="284403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97C5DE8-086D-419F-9C7C-92EC66D056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393"/>
          <a:stretch/>
        </p:blipFill>
        <p:spPr>
          <a:xfrm>
            <a:off x="3790737" y="2132188"/>
            <a:ext cx="1658256" cy="187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08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35E667-0E8E-4AC4-9162-48CF8A6ED70B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9								              Lee et al. 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E145CB62-96AD-4927-BBF9-F9CDA6FCB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745" y="948892"/>
            <a:ext cx="1423540" cy="168264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108F3BE-7AFF-49C5-9748-F9145B578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364" y="945653"/>
            <a:ext cx="1429636" cy="16094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B2705B-2F2D-4B16-990A-D10A1DEFA0B6}"/>
              </a:ext>
            </a:extLst>
          </p:cNvPr>
          <p:cNvSpPr txBox="1"/>
          <p:nvPr/>
        </p:nvSpPr>
        <p:spPr>
          <a:xfrm>
            <a:off x="1828831" y="818087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7CE4E9-E3A5-45D9-88F0-66841478B005}"/>
              </a:ext>
            </a:extLst>
          </p:cNvPr>
          <p:cNvSpPr txBox="1"/>
          <p:nvPr/>
        </p:nvSpPr>
        <p:spPr>
          <a:xfrm>
            <a:off x="3472533" y="818087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209BEC-5A04-4B20-9F9F-62EAAA60BD17}"/>
              </a:ext>
            </a:extLst>
          </p:cNvPr>
          <p:cNvSpPr txBox="1"/>
          <p:nvPr/>
        </p:nvSpPr>
        <p:spPr>
          <a:xfrm>
            <a:off x="1842479" y="2733513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54342-BE6C-45DB-8D70-DCDA8404F270}"/>
              </a:ext>
            </a:extLst>
          </p:cNvPr>
          <p:cNvSpPr txBox="1"/>
          <p:nvPr/>
        </p:nvSpPr>
        <p:spPr>
          <a:xfrm>
            <a:off x="3281463" y="2733513"/>
            <a:ext cx="404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149C52E-189C-4CBD-8666-9E6077F75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404" y="2860658"/>
            <a:ext cx="1124810" cy="17131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132E437-1818-421F-9002-01BCEBA8E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953" y="2829202"/>
            <a:ext cx="1484505" cy="17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10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35E667-0E8E-4AC4-9162-48CF8A6ED70B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10								              Lee et al. </a:t>
            </a: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16E27DC8-F755-4964-B647-D63FFB72518E}"/>
              </a:ext>
            </a:extLst>
          </p:cNvPr>
          <p:cNvGrpSpPr/>
          <p:nvPr/>
        </p:nvGrpSpPr>
        <p:grpSpPr>
          <a:xfrm>
            <a:off x="489781" y="738871"/>
            <a:ext cx="2105409" cy="2165487"/>
            <a:chOff x="489781" y="738871"/>
            <a:chExt cx="2105409" cy="2165487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8CAF864C-DA2E-43CC-AC39-AF92F4FC2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9781" y="741026"/>
              <a:ext cx="965690" cy="1415614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5240F232-A5A9-4DF8-BBCF-7AEFC7813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6342" y="738871"/>
              <a:ext cx="1038848" cy="2165487"/>
            </a:xfrm>
            <a:prstGeom prst="rect">
              <a:avLst/>
            </a:prstGeom>
          </p:spPr>
        </p:pic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id="{26ACDFAF-37D2-4B44-A1F4-8B8C51C22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872" y="3555829"/>
            <a:ext cx="1704589" cy="1243692"/>
          </a:xfrm>
          <a:prstGeom prst="rect">
            <a:avLst/>
          </a:prstGeom>
        </p:spPr>
      </p:pic>
      <p:grpSp>
        <p:nvGrpSpPr>
          <p:cNvPr id="53" name="그룹 52">
            <a:extLst>
              <a:ext uri="{FF2B5EF4-FFF2-40B4-BE49-F238E27FC236}">
                <a16:creationId xmlns:a16="http://schemas.microsoft.com/office/drawing/2014/main" id="{40A4DB77-05B3-4B42-8F18-E8F39E01036B}"/>
              </a:ext>
            </a:extLst>
          </p:cNvPr>
          <p:cNvGrpSpPr/>
          <p:nvPr/>
        </p:nvGrpSpPr>
        <p:grpSpPr>
          <a:xfrm>
            <a:off x="3552311" y="3569478"/>
            <a:ext cx="2971599" cy="1986249"/>
            <a:chOff x="3552311" y="3569478"/>
            <a:chExt cx="2971599" cy="1986249"/>
          </a:xfrm>
        </p:grpSpPr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7D01DA64-BEB0-4288-9E88-96D6D8529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52311" y="3587697"/>
              <a:ext cx="1836274" cy="1763116"/>
            </a:xfrm>
            <a:prstGeom prst="rect">
              <a:avLst/>
            </a:prstGeom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45D30D75-96F7-4915-AF4E-6F1C86E1C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52140" y="3569478"/>
              <a:ext cx="1071770" cy="1986249"/>
            </a:xfrm>
            <a:prstGeom prst="rect">
              <a:avLst/>
            </a:prstGeom>
          </p:spPr>
        </p:pic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D3150A9C-812B-4183-8254-4B68216949E9}"/>
              </a:ext>
            </a:extLst>
          </p:cNvPr>
          <p:cNvGrpSpPr/>
          <p:nvPr/>
        </p:nvGrpSpPr>
        <p:grpSpPr>
          <a:xfrm>
            <a:off x="3552311" y="6266134"/>
            <a:ext cx="2444179" cy="2503139"/>
            <a:chOff x="3552311" y="6266134"/>
            <a:chExt cx="2444179" cy="2503139"/>
          </a:xfrm>
        </p:grpSpPr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EB8768DC-7EE4-48CC-9572-ED662A904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52311" y="6274574"/>
              <a:ext cx="1068112" cy="2494699"/>
            </a:xfrm>
            <a:prstGeom prst="rect">
              <a:avLst/>
            </a:prstGeom>
          </p:spPr>
        </p:pic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13835756-B022-493D-A5A4-484C95E47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72324" y="6266134"/>
              <a:ext cx="1324166" cy="1942354"/>
            </a:xfrm>
            <a:prstGeom prst="rect">
              <a:avLst/>
            </a:prstGeom>
          </p:spPr>
        </p:pic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775568F4-32E6-479A-8860-CE95F590B887}"/>
              </a:ext>
            </a:extLst>
          </p:cNvPr>
          <p:cNvGrpSpPr/>
          <p:nvPr/>
        </p:nvGrpSpPr>
        <p:grpSpPr>
          <a:xfrm>
            <a:off x="507872" y="6257890"/>
            <a:ext cx="2513679" cy="2604437"/>
            <a:chOff x="507872" y="6257890"/>
            <a:chExt cx="2513679" cy="2604437"/>
          </a:xfrm>
        </p:grpSpPr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9824B994-A419-4E68-8499-DE2ADC6E9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7872" y="6267545"/>
              <a:ext cx="1064454" cy="2000881"/>
            </a:xfrm>
            <a:prstGeom prst="rect">
              <a:avLst/>
            </a:prstGeom>
          </p:spPr>
        </p:pic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EA20B059-68E6-4CFF-A96B-4B78495BC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24227" y="6257890"/>
              <a:ext cx="1397324" cy="2604437"/>
            </a:xfrm>
            <a:prstGeom prst="rect">
              <a:avLst/>
            </a:prstGeom>
          </p:spPr>
        </p:pic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2EB7812C-81B8-4699-8832-36A0816B7E8C}"/>
              </a:ext>
            </a:extLst>
          </p:cNvPr>
          <p:cNvGrpSpPr/>
          <p:nvPr/>
        </p:nvGrpSpPr>
        <p:grpSpPr>
          <a:xfrm>
            <a:off x="3506731" y="754675"/>
            <a:ext cx="2947772" cy="2371141"/>
            <a:chOff x="3506731" y="754675"/>
            <a:chExt cx="2947772" cy="2371141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7771BEF5-9AEF-40D3-A673-8FC1345B8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506731" y="754675"/>
              <a:ext cx="1602167" cy="1225402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86B12404-4762-45C3-84AC-7473279B8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262022" y="754675"/>
              <a:ext cx="1192481" cy="1569247"/>
            </a:xfrm>
            <a:prstGeom prst="rect">
              <a:avLst/>
            </a:prstGeom>
          </p:spPr>
        </p:pic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F82D7518-1B99-4D2D-92B1-28CA0B434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06731" y="2024783"/>
              <a:ext cx="1437562" cy="11010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0171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35E667-0E8E-4AC4-9162-48CF8A6ED70B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10 (continued)						              Lee et al. 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2879E11-5AD2-4CDB-B20F-DCCDDE632C6F}"/>
              </a:ext>
            </a:extLst>
          </p:cNvPr>
          <p:cNvGrpSpPr/>
          <p:nvPr/>
        </p:nvGrpSpPr>
        <p:grpSpPr>
          <a:xfrm>
            <a:off x="264276" y="3161409"/>
            <a:ext cx="6485627" cy="1989907"/>
            <a:chOff x="295376" y="3161409"/>
            <a:chExt cx="6485627" cy="1989907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E885E89C-2548-4843-A008-0031E2DC8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376" y="3168725"/>
              <a:ext cx="1320508" cy="1953328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B3B544BE-FF19-44F9-AC86-64D17E899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2100" y="3172383"/>
              <a:ext cx="1320508" cy="193869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48EE241-E9DB-438B-94EC-19FACF4E8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01252" y="3168725"/>
              <a:ext cx="1324166" cy="1931380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2DEAB1E3-105D-4FA3-AA22-EC40F81CA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2206" y="3168725"/>
              <a:ext cx="1320508" cy="1982591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3FDA29AD-F179-445C-8C08-73CBA6D2C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56837" y="3161409"/>
              <a:ext cx="1324166" cy="1989907"/>
            </a:xfrm>
            <a:prstGeom prst="rect">
              <a:avLst/>
            </a:prstGeom>
          </p:spPr>
        </p:pic>
      </p:grpSp>
      <p:pic>
        <p:nvPicPr>
          <p:cNvPr id="18" name="그림 17">
            <a:extLst>
              <a:ext uri="{FF2B5EF4-FFF2-40B4-BE49-F238E27FC236}">
                <a16:creationId xmlns:a16="http://schemas.microsoft.com/office/drawing/2014/main" id="{6F7543AA-BB42-40B2-A3AB-3334D57124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350" y="837990"/>
            <a:ext cx="2619068" cy="1825301"/>
          </a:xfrm>
          <a:prstGeom prst="rect">
            <a:avLst/>
          </a:prstGeom>
        </p:spPr>
      </p:pic>
      <p:grpSp>
        <p:nvGrpSpPr>
          <p:cNvPr id="20" name="그룹 19">
            <a:extLst>
              <a:ext uri="{FF2B5EF4-FFF2-40B4-BE49-F238E27FC236}">
                <a16:creationId xmlns:a16="http://schemas.microsoft.com/office/drawing/2014/main" id="{45D55203-F802-4BBE-B6B9-ECE97BD567F5}"/>
              </a:ext>
            </a:extLst>
          </p:cNvPr>
          <p:cNvGrpSpPr/>
          <p:nvPr/>
        </p:nvGrpSpPr>
        <p:grpSpPr>
          <a:xfrm>
            <a:off x="2600795" y="5857578"/>
            <a:ext cx="2641016" cy="2510817"/>
            <a:chOff x="2768746" y="6114568"/>
            <a:chExt cx="2641016" cy="2510817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29A4D0C4-A300-44DA-AF51-55EB2B0E54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43552"/>
            <a:stretch/>
          </p:blipFill>
          <p:spPr>
            <a:xfrm>
              <a:off x="2768746" y="6114568"/>
              <a:ext cx="1320508" cy="2510817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6DA6CB59-5CA8-47AC-B813-E27103BC35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56415"/>
            <a:stretch/>
          </p:blipFill>
          <p:spPr>
            <a:xfrm>
              <a:off x="4089254" y="6125542"/>
              <a:ext cx="1320508" cy="1938696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2BDF59E-D1A1-476F-B8D2-1582328196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914" y="5933215"/>
            <a:ext cx="1408298" cy="196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014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F4D2E76-1540-4BB1-A27B-6E4ECA0EC17E}"/>
              </a:ext>
            </a:extLst>
          </p:cNvPr>
          <p:cNvSpPr txBox="1"/>
          <p:nvPr/>
        </p:nvSpPr>
        <p:spPr>
          <a:xfrm>
            <a:off x="179880" y="119921"/>
            <a:ext cx="650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tables								              Lee et al.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4C4AD2-7E54-49B2-8B13-75690403266F}"/>
              </a:ext>
            </a:extLst>
          </p:cNvPr>
          <p:cNvSpPr txBox="1"/>
          <p:nvPr/>
        </p:nvSpPr>
        <p:spPr>
          <a:xfrm>
            <a:off x="894951" y="667301"/>
            <a:ext cx="5273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1.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Sequences of small interfering RNAs (siRNA) used in this study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6BAB935-C4CD-4E0D-95B2-AA4769AEE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44" y="954789"/>
            <a:ext cx="4846740" cy="9022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F9B974-C789-4DDC-89E9-131FDF7F647A}"/>
              </a:ext>
            </a:extLst>
          </p:cNvPr>
          <p:cNvSpPr txBox="1"/>
          <p:nvPr/>
        </p:nvSpPr>
        <p:spPr>
          <a:xfrm>
            <a:off x="894951" y="2106246"/>
            <a:ext cx="51086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2.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Information of antibodies used in this study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85BAF7-1B7D-4026-B1B6-8C70F9BD814C}"/>
              </a:ext>
            </a:extLst>
          </p:cNvPr>
          <p:cNvSpPr txBox="1"/>
          <p:nvPr/>
        </p:nvSpPr>
        <p:spPr>
          <a:xfrm>
            <a:off x="894951" y="4460170"/>
            <a:ext cx="51086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3.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Sequences of RT-qPCR primers used in this study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F125224-66C8-414E-81B7-49F87D5A5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96" y="4742799"/>
            <a:ext cx="4852837" cy="4590686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045F0183-C57D-4DD4-9E17-FE4A80F0312B}"/>
              </a:ext>
            </a:extLst>
          </p:cNvPr>
          <p:cNvGrpSpPr/>
          <p:nvPr/>
        </p:nvGrpSpPr>
        <p:grpSpPr>
          <a:xfrm>
            <a:off x="990544" y="2374493"/>
            <a:ext cx="4846740" cy="1769780"/>
            <a:chOff x="990544" y="2312574"/>
            <a:chExt cx="4846740" cy="1769780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CB0FA2DA-55CE-4E03-A75E-033A845841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9719"/>
            <a:stretch/>
          </p:blipFill>
          <p:spPr>
            <a:xfrm>
              <a:off x="990544" y="2312574"/>
              <a:ext cx="4846740" cy="1551504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26CB1B93-16E7-4F23-809D-10E88C24F0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8706"/>
            <a:stretch/>
          </p:blipFill>
          <p:spPr>
            <a:xfrm>
              <a:off x="990544" y="3864078"/>
              <a:ext cx="4846740" cy="218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2803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86375</TotalTime>
  <Words>260</Words>
  <Application>Microsoft Office PowerPoint</Application>
  <PresentationFormat>A4 용지(210x297mm)</PresentationFormat>
  <Paragraphs>44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Hyeon Ho</dc:creator>
  <cp:lastModifiedBy>Kim Hyeon Ho</cp:lastModifiedBy>
  <cp:revision>343</cp:revision>
  <dcterms:created xsi:type="dcterms:W3CDTF">2019-07-01T01:29:48Z</dcterms:created>
  <dcterms:modified xsi:type="dcterms:W3CDTF">2020-09-22T03:47:46Z</dcterms:modified>
</cp:coreProperties>
</file>