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E5F1AB-3191-4F77-B272-FF3C2F0D96C6}" v="1" dt="2026-06-10T11:02:21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56" d="100"/>
          <a:sy n="56" d="100"/>
        </p:scale>
        <p:origin x="94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jana Singh" userId="047dc35c17f6a7bb" providerId="LiveId" clId="{A257D20E-672A-43B5-A259-24383779D4BE}"/>
    <pc:docChg chg="delSld modSld">
      <pc:chgData name="Ranjana Singh" userId="047dc35c17f6a7bb" providerId="LiveId" clId="{A257D20E-672A-43B5-A259-24383779D4BE}" dt="2026-06-12T03:16:29.962" v="156" actId="20577"/>
      <pc:docMkLst>
        <pc:docMk/>
      </pc:docMkLst>
      <pc:sldChg chg="delSp modSp mod">
        <pc:chgData name="Ranjana Singh" userId="047dc35c17f6a7bb" providerId="LiveId" clId="{A257D20E-672A-43B5-A259-24383779D4BE}" dt="2026-06-12T03:16:29.962" v="156" actId="20577"/>
        <pc:sldMkLst>
          <pc:docMk/>
          <pc:sldMk cId="2867428870" sldId="268"/>
        </pc:sldMkLst>
        <pc:spChg chg="del mod">
          <ac:chgData name="Ranjana Singh" userId="047dc35c17f6a7bb" providerId="LiveId" clId="{A257D20E-672A-43B5-A259-24383779D4BE}" dt="2026-06-11T18:40:46.943" v="141"/>
          <ac:spMkLst>
            <pc:docMk/>
            <pc:sldMk cId="2867428870" sldId="268"/>
            <ac:spMk id="2" creationId="{F36A2367-4C1F-DF61-526E-3B5E7804B265}"/>
          </ac:spMkLst>
        </pc:spChg>
        <pc:spChg chg="mod">
          <ac:chgData name="Ranjana Singh" userId="047dc35c17f6a7bb" providerId="LiveId" clId="{A257D20E-672A-43B5-A259-24383779D4BE}" dt="2026-06-11T18:41:07.574" v="153" actId="20577"/>
          <ac:spMkLst>
            <pc:docMk/>
            <pc:sldMk cId="2867428870" sldId="268"/>
            <ac:spMk id="26" creationId="{00000000-0000-0000-0000-000000000000}"/>
          </ac:spMkLst>
        </pc:spChg>
        <pc:spChg chg="mod">
          <ac:chgData name="Ranjana Singh" userId="047dc35c17f6a7bb" providerId="LiveId" clId="{A257D20E-672A-43B5-A259-24383779D4BE}" dt="2026-06-12T03:16:29.962" v="156" actId="20577"/>
          <ac:spMkLst>
            <pc:docMk/>
            <pc:sldMk cId="2867428870" sldId="268"/>
            <ac:spMk id="27" creationId="{00000000-0000-0000-0000-000000000000}"/>
          </ac:spMkLst>
        </pc:spChg>
        <pc:picChg chg="mod">
          <ac:chgData name="Ranjana Singh" userId="047dc35c17f6a7bb" providerId="LiveId" clId="{A257D20E-672A-43B5-A259-24383779D4BE}" dt="2026-06-11T18:40:51.523" v="142" actId="14100"/>
          <ac:picMkLst>
            <pc:docMk/>
            <pc:sldMk cId="2867428870" sldId="268"/>
            <ac:picMk id="4" creationId="{D46EBDC0-4298-6B20-9423-2CBFE6B275E9}"/>
          </ac:picMkLst>
        </pc:picChg>
        <pc:picChg chg="mod">
          <ac:chgData name="Ranjana Singh" userId="047dc35c17f6a7bb" providerId="LiveId" clId="{A257D20E-672A-43B5-A259-24383779D4BE}" dt="2026-06-11T18:40:45.818" v="139" actId="14100"/>
          <ac:picMkLst>
            <pc:docMk/>
            <pc:sldMk cId="2867428870" sldId="268"/>
            <ac:picMk id="6" creationId="{1C44A1AB-8BEA-89C2-C829-307DB9BEA605}"/>
          </ac:picMkLst>
        </pc:picChg>
        <pc:picChg chg="mod">
          <ac:chgData name="Ranjana Singh" userId="047dc35c17f6a7bb" providerId="LiveId" clId="{A257D20E-672A-43B5-A259-24383779D4BE}" dt="2026-06-11T18:36:30.387" v="133" actId="14100"/>
          <ac:picMkLst>
            <pc:docMk/>
            <pc:sldMk cId="2867428870" sldId="268"/>
            <ac:picMk id="8" creationId="{BD5E55B7-ED2D-0C54-9D2C-FEB271F256AC}"/>
          </ac:picMkLst>
        </pc:picChg>
      </pc:sldChg>
      <pc:sldMasterChg chg="delSldLayout">
        <pc:chgData name="Ranjana Singh" userId="047dc35c17f6a7bb" providerId="LiveId" clId="{A257D20E-672A-43B5-A259-24383779D4BE}" dt="2026-06-10T11:01:43.913" v="0" actId="47"/>
        <pc:sldMasterMkLst>
          <pc:docMk/>
          <pc:sldMasterMk cId="690031264" sldId="2147483648"/>
        </pc:sldMasterMkLst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b="1" dirty="0">
                <a:solidFill>
                  <a:schemeClr val="bg1"/>
                </a:solidFill>
              </a:rPr>
              <a:t>Retrospective observational study comparing profile of steroid-sensitive nephrotic patients on alternate day versus daily levamisole therapy.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Comparing Clinicodemographic profile and response to daily versus alternate day levamisole therapy.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6257" y="1682048"/>
            <a:ext cx="28283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65AA"/>
                </a:solidFill>
              </a:rPr>
              <a:t>DESIGN &amp; OUTCOMES:</a:t>
            </a:r>
          </a:p>
          <a:p>
            <a:r>
              <a:rPr lang="en-GB" sz="1400" b="1" dirty="0">
                <a:solidFill>
                  <a:srgbClr val="0065AA"/>
                </a:solidFill>
              </a:rPr>
              <a:t> Retrospective </a:t>
            </a:r>
            <a:r>
              <a:rPr lang="en-GB" sz="1400" b="1">
                <a:solidFill>
                  <a:srgbClr val="0065AA"/>
                </a:solidFill>
              </a:rPr>
              <a:t>study (2014-2024)</a:t>
            </a:r>
            <a:endParaRPr lang="en-GB" sz="1400" b="1" dirty="0">
              <a:solidFill>
                <a:srgbClr val="0065AA"/>
              </a:solidFill>
            </a:endParaRPr>
          </a:p>
          <a:p>
            <a:r>
              <a:rPr lang="en-GB" sz="1400" b="1" dirty="0">
                <a:solidFill>
                  <a:srgbClr val="0065AA"/>
                </a:solidFill>
              </a:rPr>
              <a:t>(2014-2024)</a:t>
            </a:r>
            <a:endParaRPr lang="en-GB" sz="1400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Shrivastava A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0183" y="5771058"/>
            <a:ext cx="7141846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Daily levamisole therapy can be considered in those who fail alternate day levamisole treatment and have younger age at onset.  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6EBDC0-4298-6B20-9423-2CBFE6B275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927" y="1629213"/>
            <a:ext cx="4892973" cy="39968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44A1AB-8BEA-89C2-C829-307DB9BEA6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1629213"/>
            <a:ext cx="3848100" cy="39143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5E55B7-ED2D-0C54-9D2C-FEB271F256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" t="2204" r="6893" b="6163"/>
          <a:stretch>
            <a:fillRect/>
          </a:stretch>
        </p:blipFill>
        <p:spPr>
          <a:xfrm>
            <a:off x="-1" y="2155467"/>
            <a:ext cx="3450927" cy="347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3197</TotalTime>
  <Words>74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Ranjana Singh</cp:lastModifiedBy>
  <cp:revision>62</cp:revision>
  <dcterms:created xsi:type="dcterms:W3CDTF">2019-06-13T12:30:18Z</dcterms:created>
  <dcterms:modified xsi:type="dcterms:W3CDTF">2026-06-12T03:16:36Z</dcterms:modified>
</cp:coreProperties>
</file>