
<file path=[Content_Types].xml><?xml version="1.0" encoding="utf-8"?>
<Types xmlns="http://schemas.openxmlformats.org/package/2006/content-types">
  <Default Extension="jpeg" ContentType="image/jpeg"/>
  <Default Extension="JPG" ContentType="image/.jpg"/>
  <Default Extension="tiff" ContentType="image/tif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7" r:id="rId3"/>
    <p:sldId id="262" r:id="rId4"/>
    <p:sldId id="264" r:id="rId5"/>
    <p:sldId id="258" r:id="rId7"/>
    <p:sldId id="259" r:id="rId8"/>
    <p:sldId id="265" r:id="rId9"/>
    <p:sldId id="263" r:id="rId10"/>
  </p:sldIdLst>
  <p:sldSz cx="6858000" cy="1219263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61120" y="1143000"/>
            <a:ext cx="173576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57250" y="1995508"/>
            <a:ext cx="5143500" cy="424504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57250" y="6404254"/>
            <a:ext cx="5143500" cy="294386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6" y="649175"/>
            <a:ext cx="1478756" cy="1033317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649175"/>
            <a:ext cx="4350544" cy="1033317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916" y="3039834"/>
            <a:ext cx="5915025" cy="50720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67916" y="8159849"/>
            <a:ext cx="5915025" cy="266726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8" y="3245875"/>
            <a:ext cx="2914650" cy="773647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71863" y="3245875"/>
            <a:ext cx="2914650" cy="773647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649175"/>
            <a:ext cx="5915025" cy="235678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2381" y="2989029"/>
            <a:ext cx="2901255" cy="146487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2381" y="4453905"/>
            <a:ext cx="2901255" cy="655102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71863" y="2989029"/>
            <a:ext cx="2915543" cy="146487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71863" y="4453905"/>
            <a:ext cx="2915543" cy="655102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812880"/>
            <a:ext cx="2211883" cy="284508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15543" y="1755595"/>
            <a:ext cx="3471863" cy="866507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1" y="3657960"/>
            <a:ext cx="2211883" cy="677682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812880"/>
            <a:ext cx="2211883" cy="284508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915543" y="1755595"/>
            <a:ext cx="3471863" cy="866507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1" y="3657960"/>
            <a:ext cx="2211883" cy="677682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71488" y="649175"/>
            <a:ext cx="5915025" cy="235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1488" y="3245875"/>
            <a:ext cx="5915025" cy="7736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71488" y="11301291"/>
            <a:ext cx="1543050" cy="649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271713" y="11301291"/>
            <a:ext cx="2314575" cy="649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843463" y="11301291"/>
            <a:ext cx="1543050" cy="649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8.tiff"/><Relationship Id="rId7" Type="http://schemas.openxmlformats.org/officeDocument/2006/relationships/image" Target="../media/image7.tiff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6.tiff"/><Relationship Id="rId7" Type="http://schemas.openxmlformats.org/officeDocument/2006/relationships/image" Target="../media/image15.tiff"/><Relationship Id="rId6" Type="http://schemas.openxmlformats.org/officeDocument/2006/relationships/image" Target="../media/image14.tiff"/><Relationship Id="rId5" Type="http://schemas.openxmlformats.org/officeDocument/2006/relationships/image" Target="../media/image13.tiff"/><Relationship Id="rId4" Type="http://schemas.openxmlformats.org/officeDocument/2006/relationships/image" Target="../media/image12.tiff"/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image" Target="../media/image9.tif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tiff"/><Relationship Id="rId8" Type="http://schemas.openxmlformats.org/officeDocument/2006/relationships/image" Target="../media/image24.tiff"/><Relationship Id="rId7" Type="http://schemas.openxmlformats.org/officeDocument/2006/relationships/image" Target="../media/image23.tiff"/><Relationship Id="rId6" Type="http://schemas.openxmlformats.org/officeDocument/2006/relationships/image" Target="../media/image22.tiff"/><Relationship Id="rId5" Type="http://schemas.openxmlformats.org/officeDocument/2006/relationships/image" Target="../media/image21.tiff"/><Relationship Id="rId4" Type="http://schemas.openxmlformats.org/officeDocument/2006/relationships/image" Target="../media/image20.tiff"/><Relationship Id="rId3" Type="http://schemas.openxmlformats.org/officeDocument/2006/relationships/image" Target="../media/image19.tiff"/><Relationship Id="rId2" Type="http://schemas.openxmlformats.org/officeDocument/2006/relationships/image" Target="../media/image18.tiff"/><Relationship Id="rId12" Type="http://schemas.openxmlformats.org/officeDocument/2006/relationships/notesSlide" Target="../notesSlides/notesSlide1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26.tiff"/><Relationship Id="rId1" Type="http://schemas.openxmlformats.org/officeDocument/2006/relationships/image" Target="../media/image17.tiff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tiff"/><Relationship Id="rId8" Type="http://schemas.openxmlformats.org/officeDocument/2006/relationships/image" Target="../media/image34.tiff"/><Relationship Id="rId7" Type="http://schemas.openxmlformats.org/officeDocument/2006/relationships/image" Target="../media/image33.tiff"/><Relationship Id="rId6" Type="http://schemas.openxmlformats.org/officeDocument/2006/relationships/image" Target="../media/image32.tiff"/><Relationship Id="rId5" Type="http://schemas.openxmlformats.org/officeDocument/2006/relationships/image" Target="../media/image31.tiff"/><Relationship Id="rId4" Type="http://schemas.openxmlformats.org/officeDocument/2006/relationships/image" Target="../media/image30.tiff"/><Relationship Id="rId3" Type="http://schemas.openxmlformats.org/officeDocument/2006/relationships/image" Target="../media/image29.tiff"/><Relationship Id="rId2" Type="http://schemas.openxmlformats.org/officeDocument/2006/relationships/image" Target="../media/image28.tiff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42.tiff"/><Relationship Id="rId15" Type="http://schemas.openxmlformats.org/officeDocument/2006/relationships/image" Target="../media/image41.tiff"/><Relationship Id="rId14" Type="http://schemas.openxmlformats.org/officeDocument/2006/relationships/image" Target="../media/image40.tiff"/><Relationship Id="rId13" Type="http://schemas.openxmlformats.org/officeDocument/2006/relationships/image" Target="../media/image39.tiff"/><Relationship Id="rId12" Type="http://schemas.openxmlformats.org/officeDocument/2006/relationships/image" Target="../media/image38.tiff"/><Relationship Id="rId11" Type="http://schemas.openxmlformats.org/officeDocument/2006/relationships/image" Target="../media/image37.tiff"/><Relationship Id="rId10" Type="http://schemas.openxmlformats.org/officeDocument/2006/relationships/image" Target="../media/image36.tiff"/><Relationship Id="rId1" Type="http://schemas.openxmlformats.org/officeDocument/2006/relationships/image" Target="../media/image27.tiff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6.tiff"/><Relationship Id="rId3" Type="http://schemas.openxmlformats.org/officeDocument/2006/relationships/image" Target="../media/image45.tiff"/><Relationship Id="rId2" Type="http://schemas.openxmlformats.org/officeDocument/2006/relationships/image" Target="../media/image44.tiff"/><Relationship Id="rId1" Type="http://schemas.openxmlformats.org/officeDocument/2006/relationships/image" Target="../media/image43.tiff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9.png"/><Relationship Id="rId2" Type="http://schemas.openxmlformats.org/officeDocument/2006/relationships/image" Target="../media/image48.tiff"/><Relationship Id="rId1" Type="http://schemas.openxmlformats.org/officeDocument/2006/relationships/image" Target="../media/image47.tiff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GAPD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515" y="7018655"/>
            <a:ext cx="2279650" cy="2286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0" y="583247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Figure 3L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-86360" y="657669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031490" y="6576695"/>
            <a:ext cx="8743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KI67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-86360" y="917130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KIF24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597275" y="917130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SLC7A11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图片 15" descr="有企业 2025-09-01 08h55m39s(复合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50" y="3535045"/>
            <a:ext cx="2202815" cy="176276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4665" y="3535045"/>
            <a:ext cx="2204398" cy="17640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0" y="368300"/>
            <a:ext cx="1591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Figure 3A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0" y="385381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KIF24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262630" y="385381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4030" y="969645"/>
            <a:ext cx="2204970" cy="1764000"/>
          </a:xfrm>
          <a:prstGeom prst="rect">
            <a:avLst/>
          </a:prstGeom>
        </p:spPr>
      </p:pic>
      <p:pic>
        <p:nvPicPr>
          <p:cNvPr id="22" name="图片 21" descr="有企业 2025-09-01 09h17m36s(复合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450" y="969645"/>
            <a:ext cx="2205046" cy="176400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-64770" y="104711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KIF24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262630" y="1047115"/>
            <a:ext cx="12223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GAPDH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图片 24" descr="KI6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6955" y="6934200"/>
            <a:ext cx="3275476" cy="2124000"/>
          </a:xfrm>
          <a:prstGeom prst="rect">
            <a:avLst/>
          </a:prstGeom>
        </p:spPr>
      </p:pic>
      <p:pic>
        <p:nvPicPr>
          <p:cNvPr id="26" name="图片 25" descr="KIF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065" y="9558655"/>
            <a:ext cx="3061344" cy="2124000"/>
          </a:xfrm>
          <a:prstGeom prst="rect">
            <a:avLst/>
          </a:prstGeom>
        </p:spPr>
      </p:pic>
      <p:pic>
        <p:nvPicPr>
          <p:cNvPr id="27" name="图片 26" descr="SLC7A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41420" y="9558655"/>
            <a:ext cx="3105221" cy="212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" name="文本框 17"/>
          <p:cNvSpPr txBox="1"/>
          <p:nvPr/>
        </p:nvSpPr>
        <p:spPr>
          <a:xfrm>
            <a:off x="92710" y="4886960"/>
            <a:ext cx="1591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Figure 5D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图片 3" descr="VDAC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2190" y="7283450"/>
            <a:ext cx="2232660" cy="1591310"/>
          </a:xfrm>
          <a:prstGeom prst="rect">
            <a:avLst/>
          </a:prstGeom>
        </p:spPr>
      </p:pic>
      <p:pic>
        <p:nvPicPr>
          <p:cNvPr id="5" name="图片 4" descr="GAPD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190" y="5567045"/>
            <a:ext cx="2232660" cy="1381760"/>
          </a:xfrm>
          <a:prstGeom prst="rect">
            <a:avLst/>
          </a:prstGeom>
        </p:spPr>
      </p:pic>
      <p:pic>
        <p:nvPicPr>
          <p:cNvPr id="6" name="图片 5" descr="KIF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615" y="7283450"/>
            <a:ext cx="2274570" cy="1617980"/>
          </a:xfrm>
          <a:prstGeom prst="rect">
            <a:avLst/>
          </a:prstGeom>
        </p:spPr>
      </p:pic>
      <p:pic>
        <p:nvPicPr>
          <p:cNvPr id="7" name="图片 6" descr="NFS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8615" y="5612765"/>
            <a:ext cx="2273935" cy="130492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0" y="400050"/>
            <a:ext cx="1591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Figure 5C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图片 8" descr="VDAC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910" y="2954655"/>
            <a:ext cx="1967777" cy="1382400"/>
          </a:xfrm>
          <a:prstGeom prst="rect">
            <a:avLst/>
          </a:prstGeom>
        </p:spPr>
      </p:pic>
      <p:pic>
        <p:nvPicPr>
          <p:cNvPr id="10" name="图片 9" descr="GAPDH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910" y="1381760"/>
            <a:ext cx="2148887" cy="1382400"/>
          </a:xfrm>
          <a:prstGeom prst="rect">
            <a:avLst/>
          </a:prstGeom>
        </p:spPr>
      </p:pic>
      <p:pic>
        <p:nvPicPr>
          <p:cNvPr id="11" name="图片 10" descr="KIF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9735" y="2954655"/>
            <a:ext cx="2176501" cy="1382400"/>
          </a:xfrm>
          <a:prstGeom prst="rect">
            <a:avLst/>
          </a:prstGeom>
        </p:spPr>
      </p:pic>
      <p:pic>
        <p:nvPicPr>
          <p:cNvPr id="12" name="图片 11" descr="NFS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9735" y="1381760"/>
            <a:ext cx="2297852" cy="13824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0" y="1137920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476625" y="1137920"/>
            <a:ext cx="8743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NFS1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0" y="3027680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VDAC1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366135" y="3027680"/>
            <a:ext cx="984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KIF24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7150" y="5478780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448050" y="5478780"/>
            <a:ext cx="8743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NFS1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7150" y="7368540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VDAC1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337560" y="7368540"/>
            <a:ext cx="984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KIF24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VDAC1二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9575" y="7200265"/>
            <a:ext cx="1736015" cy="1332000"/>
          </a:xfrm>
          <a:prstGeom prst="rect">
            <a:avLst/>
          </a:prstGeom>
        </p:spPr>
      </p:pic>
      <p:pic>
        <p:nvPicPr>
          <p:cNvPr id="5" name="图片 4" descr="GAPDH一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109" y="9103995"/>
            <a:ext cx="1680896" cy="1332000"/>
          </a:xfrm>
          <a:prstGeom prst="rect">
            <a:avLst/>
          </a:prstGeom>
        </p:spPr>
      </p:pic>
      <p:pic>
        <p:nvPicPr>
          <p:cNvPr id="6" name="图片 5" descr="KIF24一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75" y="9103995"/>
            <a:ext cx="1663219" cy="1332000"/>
          </a:xfrm>
          <a:prstGeom prst="rect">
            <a:avLst/>
          </a:prstGeom>
        </p:spPr>
      </p:pic>
      <p:pic>
        <p:nvPicPr>
          <p:cNvPr id="7" name="图片 6" descr="NFS1二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5675" y="7200265"/>
            <a:ext cx="1624330" cy="1332000"/>
          </a:xfrm>
          <a:prstGeom prst="rect">
            <a:avLst/>
          </a:prstGeom>
        </p:spPr>
      </p:pic>
      <p:pic>
        <p:nvPicPr>
          <p:cNvPr id="8" name="图片 7" descr="NFS1一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4370" y="7200265"/>
            <a:ext cx="1696720" cy="133200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2145665" y="8796020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622800" y="6681470"/>
            <a:ext cx="8743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NFS1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0" y="6742430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VDAC1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0" y="8735695"/>
            <a:ext cx="984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KIF24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559050" y="6681470"/>
            <a:ext cx="8743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NFS1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9" descr="VDAC1二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325" y="1609725"/>
            <a:ext cx="1664638" cy="1332000"/>
          </a:xfrm>
          <a:prstGeom prst="rect">
            <a:avLst/>
          </a:prstGeom>
        </p:spPr>
      </p:pic>
      <p:pic>
        <p:nvPicPr>
          <p:cNvPr id="11" name="图片 10" descr="GAPDH一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9050" y="3535045"/>
            <a:ext cx="1911359" cy="1332000"/>
          </a:xfrm>
          <a:prstGeom prst="rect">
            <a:avLst/>
          </a:prstGeom>
        </p:spPr>
      </p:pic>
      <p:pic>
        <p:nvPicPr>
          <p:cNvPr id="12" name="图片 11" descr="KIF24一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945" y="3535045"/>
            <a:ext cx="1569804" cy="1332000"/>
          </a:xfrm>
          <a:prstGeom prst="rect">
            <a:avLst/>
          </a:prstGeom>
        </p:spPr>
      </p:pic>
      <p:pic>
        <p:nvPicPr>
          <p:cNvPr id="13" name="图片 12" descr="NFS1二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48585" y="1609725"/>
            <a:ext cx="1732448" cy="1332000"/>
          </a:xfrm>
          <a:prstGeom prst="rect">
            <a:avLst/>
          </a:prstGeom>
        </p:spPr>
      </p:pic>
      <p:pic>
        <p:nvPicPr>
          <p:cNvPr id="14" name="图片 13" descr="NFS1一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56480" y="1609725"/>
            <a:ext cx="1762763" cy="13320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2145665" y="316674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622800" y="1052195"/>
            <a:ext cx="8743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NFS1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0" y="111315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VDAC1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0" y="3106420"/>
            <a:ext cx="984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KIF24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559050" y="1052195"/>
            <a:ext cx="8743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NFS1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0" y="5876290"/>
            <a:ext cx="1591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Figure 5F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0" y="400050"/>
            <a:ext cx="1591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Figure 5E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文本框 8"/>
          <p:cNvSpPr txBox="1"/>
          <p:nvPr/>
        </p:nvSpPr>
        <p:spPr>
          <a:xfrm>
            <a:off x="-5080" y="34734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Figure5Q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9" descr="GAPDH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9255" y="1415415"/>
            <a:ext cx="1486740" cy="1800000"/>
          </a:xfrm>
          <a:prstGeom prst="rect">
            <a:avLst/>
          </a:prstGeom>
        </p:spPr>
      </p:pic>
      <p:pic>
        <p:nvPicPr>
          <p:cNvPr id="14" name="图片 13" descr="GAPDH二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210" y="1415415"/>
            <a:ext cx="1600835" cy="1800000"/>
          </a:xfrm>
          <a:prstGeom prst="rect">
            <a:avLst/>
          </a:prstGeom>
        </p:spPr>
      </p:pic>
      <p:pic>
        <p:nvPicPr>
          <p:cNvPr id="15" name="图片 14" descr="GAPDH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260" y="1415415"/>
            <a:ext cx="1545590" cy="1800000"/>
          </a:xfrm>
          <a:prstGeom prst="rect">
            <a:avLst/>
          </a:prstGeom>
        </p:spPr>
      </p:pic>
      <p:pic>
        <p:nvPicPr>
          <p:cNvPr id="16" name="图片 15" descr="GAPDH四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0065" y="1415415"/>
            <a:ext cx="1464310" cy="1800000"/>
          </a:xfrm>
          <a:prstGeom prst="rect">
            <a:avLst/>
          </a:prstGeom>
        </p:spPr>
      </p:pic>
      <p:pic>
        <p:nvPicPr>
          <p:cNvPr id="17" name="图片 16" descr="KI67一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005" y="3739515"/>
            <a:ext cx="1566571" cy="1728000"/>
          </a:xfrm>
          <a:prstGeom prst="rect">
            <a:avLst/>
          </a:prstGeom>
        </p:spPr>
      </p:pic>
      <p:pic>
        <p:nvPicPr>
          <p:cNvPr id="18" name="图片 17" descr="KI67二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3620" y="3739515"/>
            <a:ext cx="1139478" cy="1728000"/>
          </a:xfrm>
          <a:prstGeom prst="rect">
            <a:avLst/>
          </a:prstGeom>
        </p:spPr>
      </p:pic>
      <p:pic>
        <p:nvPicPr>
          <p:cNvPr id="19" name="图片 18" descr="KI67三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5055" y="3739515"/>
            <a:ext cx="1210251" cy="1728000"/>
          </a:xfrm>
          <a:prstGeom prst="rect">
            <a:avLst/>
          </a:prstGeom>
        </p:spPr>
      </p:pic>
      <p:pic>
        <p:nvPicPr>
          <p:cNvPr id="20" name="图片 19" descr="KI67四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60645" y="3739515"/>
            <a:ext cx="1402986" cy="172800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0" y="104711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0" y="3371215"/>
            <a:ext cx="8743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KI67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图片 22" descr="SLC7A11一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4195" y="9804400"/>
            <a:ext cx="1437764" cy="1800000"/>
          </a:xfrm>
          <a:prstGeom prst="rect">
            <a:avLst/>
          </a:prstGeom>
        </p:spPr>
      </p:pic>
      <p:pic>
        <p:nvPicPr>
          <p:cNvPr id="24" name="图片 23" descr="SLC7A11二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04184" y="9804400"/>
            <a:ext cx="1735455" cy="1800000"/>
          </a:xfrm>
          <a:prstGeom prst="rect">
            <a:avLst/>
          </a:prstGeom>
        </p:spPr>
      </p:pic>
      <p:pic>
        <p:nvPicPr>
          <p:cNvPr id="25" name="图片 24" descr="SLC7A11三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61864" y="9804400"/>
            <a:ext cx="1249680" cy="1800000"/>
          </a:xfrm>
          <a:prstGeom prst="rect">
            <a:avLst/>
          </a:prstGeom>
        </p:spPr>
      </p:pic>
      <p:pic>
        <p:nvPicPr>
          <p:cNvPr id="26" name="图片 25" descr="SLC7A11四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33769" y="9804400"/>
            <a:ext cx="1506220" cy="180000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-5080" y="9436100"/>
            <a:ext cx="12217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SLC7A11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0" y="5695315"/>
            <a:ext cx="8743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KIF24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图片 28" descr="KIF24一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0035" y="6515735"/>
            <a:ext cx="1701537" cy="1800000"/>
          </a:xfrm>
          <a:prstGeom prst="rect">
            <a:avLst/>
          </a:prstGeom>
        </p:spPr>
      </p:pic>
      <p:pic>
        <p:nvPicPr>
          <p:cNvPr id="30" name="图片 29" descr="KIF24二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73012" y="6515735"/>
            <a:ext cx="1428115" cy="1800000"/>
          </a:xfrm>
          <a:prstGeom prst="rect">
            <a:avLst/>
          </a:prstGeom>
        </p:spPr>
      </p:pic>
      <p:pic>
        <p:nvPicPr>
          <p:cNvPr id="31" name="图片 30" descr="KIF24三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92567" y="6515735"/>
            <a:ext cx="1452880" cy="1800000"/>
          </a:xfrm>
          <a:prstGeom prst="rect">
            <a:avLst/>
          </a:prstGeom>
        </p:spPr>
      </p:pic>
      <p:pic>
        <p:nvPicPr>
          <p:cNvPr id="32" name="图片 31" descr="KIF24四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36887" y="6515735"/>
            <a:ext cx="1442085" cy="1800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" name="文本框 17"/>
          <p:cNvSpPr txBox="1"/>
          <p:nvPr/>
        </p:nvSpPr>
        <p:spPr>
          <a:xfrm>
            <a:off x="0" y="635000"/>
            <a:ext cx="15811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Figure 6D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1" descr="H3used二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72230" y="6022340"/>
            <a:ext cx="2366645" cy="2122805"/>
          </a:xfrm>
          <a:prstGeom prst="rect">
            <a:avLst/>
          </a:prstGeom>
        </p:spPr>
      </p:pic>
      <p:pic>
        <p:nvPicPr>
          <p:cNvPr id="3" name="图片 2" descr="GAPDH一us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505" y="6096635"/>
            <a:ext cx="1955165" cy="204851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58470" y="564324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57245" y="564324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FTH1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68345" y="8540115"/>
            <a:ext cx="7753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AGS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1075055" y="8394700"/>
            <a:ext cx="5010150" cy="95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8" name="图片 7" descr="H3二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7780" y="2193925"/>
            <a:ext cx="2279650" cy="2286000"/>
          </a:xfrm>
          <a:prstGeom prst="rect">
            <a:avLst/>
          </a:prstGeom>
        </p:spPr>
      </p:pic>
      <p:pic>
        <p:nvPicPr>
          <p:cNvPr id="10" name="图片 9" descr="GAPDH一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060" y="2193925"/>
            <a:ext cx="2279650" cy="22860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68275" y="1757680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067050" y="1757680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FTH1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181350" y="4892675"/>
            <a:ext cx="12668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MKN45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988060" y="4747260"/>
            <a:ext cx="5010150" cy="95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5" name="图片 14" descr="H3二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700" y="847725"/>
            <a:ext cx="3740785" cy="3751580"/>
          </a:xfrm>
          <a:prstGeom prst="rect">
            <a:avLst/>
          </a:prstGeom>
        </p:spPr>
      </p:pic>
      <p:pic>
        <p:nvPicPr>
          <p:cNvPr id="16" name="图片 15" descr="GAPDH一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06045" y="1045210"/>
            <a:ext cx="3836035" cy="3847465"/>
          </a:xfrm>
          <a:prstGeom prst="rect">
            <a:avLst/>
          </a:prstGeom>
        </p:spPr>
      </p:pic>
      <p:pic>
        <p:nvPicPr>
          <p:cNvPr id="17" name="图片 16" descr="H3used二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94370" y="4941570"/>
            <a:ext cx="4213625" cy="3780000"/>
          </a:xfrm>
          <a:prstGeom prst="rect">
            <a:avLst/>
          </a:prstGeom>
        </p:spPr>
      </p:pic>
      <p:pic>
        <p:nvPicPr>
          <p:cNvPr id="19" name="图片 18" descr="GAPDH一us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7830" y="5127625"/>
            <a:ext cx="3630295" cy="38036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p-ampk条带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5945" y="4679315"/>
            <a:ext cx="2408817" cy="1800000"/>
          </a:xfrm>
          <a:prstGeom prst="rect">
            <a:avLst/>
          </a:prstGeom>
        </p:spPr>
      </p:pic>
      <p:pic>
        <p:nvPicPr>
          <p:cNvPr id="5" name="图片 4" descr="amp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040" y="6978650"/>
            <a:ext cx="2408817" cy="1800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7565" y="2379980"/>
            <a:ext cx="2248998" cy="180000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925695" y="2706370"/>
            <a:ext cx="12223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GAPDH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818380" y="510857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p-A</a:t>
            </a:r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mpk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25695" y="769429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Ampk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19405" y="320675"/>
            <a:ext cx="17881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Figure S4 C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nt 2026-02-23 10 时 43 分_Exposure_17.0se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300000">
            <a:off x="2052955" y="2345055"/>
            <a:ext cx="3238500" cy="2419985"/>
          </a:xfrm>
          <a:prstGeom prst="rect">
            <a:avLst/>
          </a:prstGeom>
        </p:spPr>
      </p:pic>
      <p:pic>
        <p:nvPicPr>
          <p:cNvPr id="5" name="图片 4" descr="nt 2026-02-23 10 时 54 分_Exposure_116.8se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330" y="166370"/>
            <a:ext cx="3238500" cy="2419985"/>
          </a:xfrm>
          <a:prstGeom prst="rect">
            <a:avLst/>
          </a:prstGeom>
        </p:spPr>
      </p:pic>
      <p:pic>
        <p:nvPicPr>
          <p:cNvPr id="6" name="图片 5" descr="nt 2026-03-07 10 时 38 分_Exposure_240.0se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640" y="9725660"/>
            <a:ext cx="3238500" cy="2419985"/>
          </a:xfrm>
          <a:prstGeom prst="rect">
            <a:avLst/>
          </a:prstGeom>
        </p:spPr>
      </p:pic>
      <p:pic>
        <p:nvPicPr>
          <p:cNvPr id="7" name="图片 6" descr="nt 2026-03-07 10 时 20 分_Exposure_60.0se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2140" y="7101840"/>
            <a:ext cx="3238500" cy="2419985"/>
          </a:xfrm>
          <a:prstGeom prst="rect">
            <a:avLst/>
          </a:prstGeom>
        </p:spPr>
      </p:pic>
      <p:pic>
        <p:nvPicPr>
          <p:cNvPr id="8" name="图片 7" descr="nt 2026-03-07 10 时 13 分_Exposure_166.1sec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4050" y="4600575"/>
            <a:ext cx="3238500" cy="241998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104775" y="539750"/>
            <a:ext cx="19005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Figure 6G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390515" y="539750"/>
            <a:ext cx="12223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GAPDH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20640" y="315531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p53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162550" y="5033010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p-p53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311140" y="8041640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SLC7A11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438140" y="10347325"/>
            <a:ext cx="1222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p-A</a:t>
            </a:r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mpk</a:t>
            </a:r>
            <a:endParaRPr lang="en-US" altLang="zh-C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</Words>
  <Application>WPS 演示</Application>
  <PresentationFormat>宽屏</PresentationFormat>
  <Paragraphs>112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Arial</vt:lpstr>
      <vt:lpstr>宋体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qiying yu</dc:creator>
  <cp:lastModifiedBy>于琪英</cp:lastModifiedBy>
  <cp:revision>6</cp:revision>
  <dcterms:created xsi:type="dcterms:W3CDTF">2023-08-09T12:44:00Z</dcterms:created>
  <dcterms:modified xsi:type="dcterms:W3CDTF">2026-06-11T04:13:35Z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A9D81F01062F45289A9E33D5ECDAE55A_12</vt:lpwstr>
  </property>
</Properties>
</file>