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80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732E86A-7D78-E2B6-EE57-B54C7B8D0E54}" name="Lorenza Esposito" initials="LE" userId="S::lorenza.esposito@uniroma1.it::6e3e2f7a-c57c-4d73-9eaa-21d342f7305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4609"/>
    <p:restoredTop sz="94726"/>
  </p:normalViewPr>
  <p:slideViewPr>
    <p:cSldViewPr snapToGrid="0">
      <p:cViewPr varScale="1">
        <p:scale>
          <a:sx n="83" d="100"/>
          <a:sy n="83" d="100"/>
        </p:scale>
        <p:origin x="4088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8/10/relationships/authors" Target="authors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4F1F11-F1D9-D04A-8221-DBF6D2A13A14}" type="datetimeFigureOut">
              <a:rPr lang="it-IT" smtClean="0"/>
              <a:t>11/06/26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C34368-1BC5-284F-8F9F-3E5B46562C72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03301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2FB0F-F108-1F4E-A843-7C8504706F36}" type="datetimeFigureOut">
              <a:rPr lang="it-IT" smtClean="0"/>
              <a:t>11/06/26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7AEC4-4212-5942-B6BB-DB27F34A0F8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7257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2FB0F-F108-1F4E-A843-7C8504706F36}" type="datetimeFigureOut">
              <a:rPr lang="it-IT" smtClean="0"/>
              <a:t>11/06/26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7AEC4-4212-5942-B6BB-DB27F34A0F8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107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2FB0F-F108-1F4E-A843-7C8504706F36}" type="datetimeFigureOut">
              <a:rPr lang="it-IT" smtClean="0"/>
              <a:t>11/06/26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7AEC4-4212-5942-B6BB-DB27F34A0F8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4113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2FB0F-F108-1F4E-A843-7C8504706F36}" type="datetimeFigureOut">
              <a:rPr lang="it-IT" smtClean="0"/>
              <a:t>11/06/26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7AEC4-4212-5942-B6BB-DB27F34A0F8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5668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2FB0F-F108-1F4E-A843-7C8504706F36}" type="datetimeFigureOut">
              <a:rPr lang="it-IT" smtClean="0"/>
              <a:t>11/06/26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7AEC4-4212-5942-B6BB-DB27F34A0F8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6181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2FB0F-F108-1F4E-A843-7C8504706F36}" type="datetimeFigureOut">
              <a:rPr lang="it-IT" smtClean="0"/>
              <a:t>11/06/26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7AEC4-4212-5942-B6BB-DB27F34A0F8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2520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2FB0F-F108-1F4E-A843-7C8504706F36}" type="datetimeFigureOut">
              <a:rPr lang="it-IT" smtClean="0"/>
              <a:t>11/06/26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7AEC4-4212-5942-B6BB-DB27F34A0F8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7244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2FB0F-F108-1F4E-A843-7C8504706F36}" type="datetimeFigureOut">
              <a:rPr lang="it-IT" smtClean="0"/>
              <a:t>11/06/26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7AEC4-4212-5942-B6BB-DB27F34A0F8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1331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2FB0F-F108-1F4E-A843-7C8504706F36}" type="datetimeFigureOut">
              <a:rPr lang="it-IT" smtClean="0"/>
              <a:t>11/06/26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7AEC4-4212-5942-B6BB-DB27F34A0F8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7437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2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2FB0F-F108-1F4E-A843-7C8504706F36}" type="datetimeFigureOut">
              <a:rPr lang="it-IT" smtClean="0"/>
              <a:t>11/06/26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7AEC4-4212-5942-B6BB-DB27F34A0F8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098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2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2FB0F-F108-1F4E-A843-7C8504706F36}" type="datetimeFigureOut">
              <a:rPr lang="it-IT" smtClean="0"/>
              <a:t>11/06/26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7AEC4-4212-5942-B6BB-DB27F34A0F8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5266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7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BD2FB0F-F108-1F4E-A843-7C8504706F36}" type="datetimeFigureOut">
              <a:rPr lang="it-IT" smtClean="0"/>
              <a:t>11/06/26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D07AEC4-4212-5942-B6BB-DB27F34A0F8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69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5A9D16-5739-C2DC-8097-7E5ED139E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8A9858FC-4169-E9A2-1A5A-AF62843F94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602" y="673846"/>
            <a:ext cx="3103127" cy="4279154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698C55A6-10E3-DF5C-0BD5-EBB10D8E2CF6}"/>
              </a:ext>
            </a:extLst>
          </p:cNvPr>
          <p:cNvSpPr txBox="1"/>
          <p:nvPr/>
        </p:nvSpPr>
        <p:spPr>
          <a:xfrm rot="10800000" flipV="1">
            <a:off x="398718" y="673846"/>
            <a:ext cx="308344" cy="2930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04" b="1" dirty="0"/>
              <a:t>A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A8523C29-3B9B-BC17-4DD7-CC37E37992FD}"/>
              </a:ext>
            </a:extLst>
          </p:cNvPr>
          <p:cNvSpPr txBox="1"/>
          <p:nvPr/>
        </p:nvSpPr>
        <p:spPr>
          <a:xfrm rot="10800000" flipV="1">
            <a:off x="3572461" y="674565"/>
            <a:ext cx="308344" cy="2930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04" b="1" dirty="0"/>
              <a:t>B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D9B9D374-89CB-7EA5-9047-E48197276826}"/>
              </a:ext>
            </a:extLst>
          </p:cNvPr>
          <p:cNvSpPr txBox="1"/>
          <p:nvPr/>
        </p:nvSpPr>
        <p:spPr>
          <a:xfrm rot="10800000" flipV="1">
            <a:off x="397573" y="3487741"/>
            <a:ext cx="308344" cy="2930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04" b="1" dirty="0"/>
              <a:t>C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996C2D70-834D-B99A-F4C8-86ACB49192F8}"/>
              </a:ext>
            </a:extLst>
          </p:cNvPr>
          <p:cNvSpPr txBox="1"/>
          <p:nvPr/>
        </p:nvSpPr>
        <p:spPr>
          <a:xfrm rot="10800000" flipV="1">
            <a:off x="3622799" y="3487741"/>
            <a:ext cx="308344" cy="2930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04" b="1" dirty="0"/>
              <a:t>D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95338786-A859-46FA-6685-AB153A0557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2378" y="1280708"/>
            <a:ext cx="2958510" cy="1663204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85C4B8C0-C33B-CEBF-681C-3CBE6DBBCD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2888" y="3720875"/>
            <a:ext cx="2958510" cy="1613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9002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i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97774</TotalTime>
  <Words>4</Words>
  <Application>Microsoft Macintosh PowerPoint</Application>
  <PresentationFormat>A4 Paper (210x297 mm)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Tema di Office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Lorenza Esposito</dc:creator>
  <cp:lastModifiedBy>Biliana Lozanoska-Ochser</cp:lastModifiedBy>
  <cp:revision>87</cp:revision>
  <dcterms:created xsi:type="dcterms:W3CDTF">2025-12-12T14:17:41Z</dcterms:created>
  <dcterms:modified xsi:type="dcterms:W3CDTF">2026-06-11T12:10:45Z</dcterms:modified>
</cp:coreProperties>
</file>