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4_19B6390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32E86A-7D78-E2B6-EE57-B54C7B8D0E54}" name="Lorenza Esposito" initials="LE" userId="S::lorenza.esposito@uniroma1.it::6e3e2f7a-c57c-4d73-9eaa-21d342f7305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455"/>
    <p:restoredTop sz="94726"/>
  </p:normalViewPr>
  <p:slideViewPr>
    <p:cSldViewPr snapToGrid="0">
      <p:cViewPr varScale="1">
        <p:scale>
          <a:sx n="83" d="100"/>
          <a:sy n="83" d="100"/>
        </p:scale>
        <p:origin x="104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modernComment_104_19B6390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1E76011-C97B-2349-A002-653F90E0C40A}" authorId="{3732E86A-7D78-E2B6-EE57-B54C7B8D0E54}" created="2026-04-16T10:13:58.38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31372558" sldId="260"/>
      <ac:picMk id="22" creationId="{61CC3A3B-AC52-9C95-2F8F-D2EA94657253}"/>
    </ac:deMkLst>
    <p188:txBody>
      <a:bodyPr/>
      <a:lstStyle/>
      <a:p>
        <a:r>
          <a:rPr lang="it-IT"/>
          <a:t>mettiamo la statistica?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F1F11-F1D9-D04A-8221-DBF6D2A13A14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34368-1BC5-284F-8F9F-3E5B46562C7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330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257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0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11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668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181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252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24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33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743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9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26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D2FB0F-F108-1F4E-A843-7C8504706F36}" type="datetimeFigureOut">
              <a:rPr lang="it-IT" smtClean="0"/>
              <a:t>11/06/26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07AEC4-4212-5942-B6BB-DB27F34A0F8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9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2.emf"/><Relationship Id="rId3" Type="http://schemas.openxmlformats.org/officeDocument/2006/relationships/image" Target="../media/image1.tif"/><Relationship Id="rId7" Type="http://schemas.microsoft.com/office/2007/relationships/hdphoto" Target="../media/hdphoto1.wdp"/><Relationship Id="rId12" Type="http://schemas.openxmlformats.org/officeDocument/2006/relationships/image" Target="../media/image7.tif"/><Relationship Id="rId17" Type="http://schemas.openxmlformats.org/officeDocument/2006/relationships/image" Target="../media/image11.emf"/><Relationship Id="rId2" Type="http://schemas.microsoft.com/office/2018/10/relationships/comments" Target="../comments/modernComment_104_19B6390E.xml"/><Relationship Id="rId16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3.tif"/><Relationship Id="rId15" Type="http://schemas.openxmlformats.org/officeDocument/2006/relationships/image" Target="../media/image9.tif"/><Relationship Id="rId10" Type="http://schemas.openxmlformats.org/officeDocument/2006/relationships/image" Target="../media/image6.png"/><Relationship Id="rId4" Type="http://schemas.openxmlformats.org/officeDocument/2006/relationships/image" Target="../media/image2.tif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spazio, Universo, astronomia, Oggetto astronomico&#10;&#10;Il contenuto generato dall'IA potrebbe non essere corretto.">
            <a:extLst>
              <a:ext uri="{FF2B5EF4-FFF2-40B4-BE49-F238E27FC236}">
                <a16:creationId xmlns:a16="http://schemas.microsoft.com/office/drawing/2014/main" id="{8E366C0E-8A62-223D-D1F4-DA54E55AE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584" y="3000159"/>
            <a:ext cx="811272" cy="811272"/>
          </a:xfrm>
          <a:prstGeom prst="rect">
            <a:avLst/>
          </a:prstGeom>
        </p:spPr>
      </p:pic>
      <p:pic>
        <p:nvPicPr>
          <p:cNvPr id="5" name="Immagine 4" descr="Immagine che contiene schermata, oscurità, nero, spazio&#10;&#10;Il contenuto generato dall'IA potrebbe non essere corretto.">
            <a:extLst>
              <a:ext uri="{FF2B5EF4-FFF2-40B4-BE49-F238E27FC236}">
                <a16:creationId xmlns:a16="http://schemas.microsoft.com/office/drawing/2014/main" id="{EBB1E5F9-7271-60ED-2D24-0FA93EE64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87" y="3000159"/>
            <a:ext cx="811272" cy="811272"/>
          </a:xfrm>
          <a:prstGeom prst="rect">
            <a:avLst/>
          </a:prstGeom>
        </p:spPr>
      </p:pic>
      <p:pic>
        <p:nvPicPr>
          <p:cNvPr id="6" name="Immagine 5" descr="Immagine che contiene spazio, Universo, schermata, astronomia&#10;&#10;Il contenuto generato dall'IA potrebbe non essere corretto.">
            <a:extLst>
              <a:ext uri="{FF2B5EF4-FFF2-40B4-BE49-F238E27FC236}">
                <a16:creationId xmlns:a16="http://schemas.microsoft.com/office/drawing/2014/main" id="{F9E10EFA-AB90-6369-9A19-98BD06A74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1440" y="3000159"/>
            <a:ext cx="811272" cy="811272"/>
          </a:xfrm>
          <a:prstGeom prst="rect">
            <a:avLst/>
          </a:prstGeom>
        </p:spPr>
      </p:pic>
      <p:pic>
        <p:nvPicPr>
          <p:cNvPr id="7" name="Immagine 6" descr="Immagine che contiene spazio, Universo, astronomia, Oggetto astronomico&#10;&#10;Il contenuto generato dall'IA potrebbe non essere corretto.">
            <a:extLst>
              <a:ext uri="{FF2B5EF4-FFF2-40B4-BE49-F238E27FC236}">
                <a16:creationId xmlns:a16="http://schemas.microsoft.com/office/drawing/2014/main" id="{B5B6565F-C108-78B4-9AE3-5FCB809CF4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0585" y="4664063"/>
            <a:ext cx="811271" cy="811271"/>
          </a:xfrm>
          <a:prstGeom prst="rect">
            <a:avLst/>
          </a:prstGeom>
        </p:spPr>
      </p:pic>
      <p:pic>
        <p:nvPicPr>
          <p:cNvPr id="8" name="Immagine 7" descr="Immagine che contiene schermata, oscurità, nero, spazio&#10;&#10;Il contenuto generato dall'IA potrebbe non essere corretto.">
            <a:extLst>
              <a:ext uri="{FF2B5EF4-FFF2-40B4-BE49-F238E27FC236}">
                <a16:creationId xmlns:a16="http://schemas.microsoft.com/office/drawing/2014/main" id="{7111CB6A-1D6F-72DA-C0D6-97C5C13F20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288" y="4664063"/>
            <a:ext cx="811271" cy="811271"/>
          </a:xfrm>
          <a:prstGeom prst="rect">
            <a:avLst/>
          </a:prstGeom>
        </p:spPr>
      </p:pic>
      <p:pic>
        <p:nvPicPr>
          <p:cNvPr id="9" name="Immagine 8" descr="Immagine che contiene spazio, Universo, astronomia, Oggetto astronomico&#10;&#10;Il contenuto generato dall'IA potrebbe non essere corretto.">
            <a:extLst>
              <a:ext uri="{FF2B5EF4-FFF2-40B4-BE49-F238E27FC236}">
                <a16:creationId xmlns:a16="http://schemas.microsoft.com/office/drawing/2014/main" id="{389E8AEA-98FF-6172-E053-EDB7FC93CC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1440" y="4664063"/>
            <a:ext cx="811272" cy="811272"/>
          </a:xfrm>
          <a:prstGeom prst="rect">
            <a:avLst/>
          </a:prstGeom>
        </p:spPr>
      </p:pic>
      <p:pic>
        <p:nvPicPr>
          <p:cNvPr id="12" name="Immagine 11" descr="Immagine che contiene spazio, Universo, schermata, astronomia&#10;&#10;Il contenuto generato dall'IA potrebbe non essere corretto.">
            <a:extLst>
              <a:ext uri="{FF2B5EF4-FFF2-40B4-BE49-F238E27FC236}">
                <a16:creationId xmlns:a16="http://schemas.microsoft.com/office/drawing/2014/main" id="{AC67D1F7-0A72-527E-1BB7-CA8D6F3AEA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88813" y="3831226"/>
            <a:ext cx="813043" cy="813043"/>
          </a:xfrm>
          <a:prstGeom prst="rect">
            <a:avLst/>
          </a:prstGeom>
        </p:spPr>
      </p:pic>
      <p:pic>
        <p:nvPicPr>
          <p:cNvPr id="13" name="Immagine 12" descr="Immagine che contiene schermata, nero, oscurità&#10;&#10;Il contenuto generato dall'IA potrebbe non essere corretto.">
            <a:extLst>
              <a:ext uri="{FF2B5EF4-FFF2-40B4-BE49-F238E27FC236}">
                <a16:creationId xmlns:a16="http://schemas.microsoft.com/office/drawing/2014/main" id="{362DF8CB-C3BB-BC2F-0298-3FDE7213BE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516" y="3831226"/>
            <a:ext cx="813043" cy="813043"/>
          </a:xfrm>
          <a:prstGeom prst="rect">
            <a:avLst/>
          </a:prstGeom>
        </p:spPr>
      </p:pic>
      <p:pic>
        <p:nvPicPr>
          <p:cNvPr id="14" name="Immagine 13" descr="Immagine che contiene spazio, Universo, astronomia, oscurità&#10;&#10;Il contenuto generato dall'IA potrebbe non essere corretto.">
            <a:extLst>
              <a:ext uri="{FF2B5EF4-FFF2-40B4-BE49-F238E27FC236}">
                <a16:creationId xmlns:a16="http://schemas.microsoft.com/office/drawing/2014/main" id="{9C57AFC7-ADCD-C15A-4103-1527AECB41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59669" y="3831226"/>
            <a:ext cx="813043" cy="813043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C00B3A2-237C-9E52-DE4F-B3A5AD24E53C}"/>
              </a:ext>
            </a:extLst>
          </p:cNvPr>
          <p:cNvSpPr txBox="1"/>
          <p:nvPr/>
        </p:nvSpPr>
        <p:spPr>
          <a:xfrm>
            <a:off x="666229" y="3601243"/>
            <a:ext cx="5261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TUNEL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12BB3DB-8819-EACC-EC7B-B4BC5B93EE93}"/>
              </a:ext>
            </a:extLst>
          </p:cNvPr>
          <p:cNvSpPr txBox="1"/>
          <p:nvPr/>
        </p:nvSpPr>
        <p:spPr>
          <a:xfrm>
            <a:off x="1509552" y="3607548"/>
            <a:ext cx="4299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B460106-7110-B492-96BB-EC01A8C8BE64}"/>
              </a:ext>
            </a:extLst>
          </p:cNvPr>
          <p:cNvSpPr txBox="1"/>
          <p:nvPr/>
        </p:nvSpPr>
        <p:spPr>
          <a:xfrm>
            <a:off x="2339092" y="3601242"/>
            <a:ext cx="5613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68B135F-3AB4-0596-0C0D-73ACA374FD0A}"/>
              </a:ext>
            </a:extLst>
          </p:cNvPr>
          <p:cNvSpPr txBox="1"/>
          <p:nvPr/>
        </p:nvSpPr>
        <p:spPr>
          <a:xfrm rot="10800000" flipV="1">
            <a:off x="274850" y="453241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AC9BBFA6-2F85-58E9-8F46-D54309B311C5}"/>
              </a:ext>
            </a:extLst>
          </p:cNvPr>
          <p:cNvSpPr txBox="1"/>
          <p:nvPr/>
        </p:nvSpPr>
        <p:spPr>
          <a:xfrm rot="10800000" flipV="1">
            <a:off x="2021492" y="453241"/>
            <a:ext cx="308345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B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E131CD4E-2D1E-AF6D-8496-CF7C7A282094}"/>
              </a:ext>
            </a:extLst>
          </p:cNvPr>
          <p:cNvSpPr txBox="1"/>
          <p:nvPr/>
        </p:nvSpPr>
        <p:spPr>
          <a:xfrm rot="10800000" flipV="1">
            <a:off x="274849" y="2610721"/>
            <a:ext cx="308344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C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20E797C-7460-90B9-46A1-FA2D5A0F9A36}"/>
              </a:ext>
            </a:extLst>
          </p:cNvPr>
          <p:cNvSpPr txBox="1"/>
          <p:nvPr/>
        </p:nvSpPr>
        <p:spPr>
          <a:xfrm rot="10800000" flipV="1">
            <a:off x="3595021" y="2610720"/>
            <a:ext cx="325138" cy="29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04" b="1" dirty="0"/>
              <a:t>D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8920FBF-F459-734E-8456-00AF44C27827}"/>
              </a:ext>
            </a:extLst>
          </p:cNvPr>
          <p:cNvSpPr txBox="1"/>
          <p:nvPr/>
        </p:nvSpPr>
        <p:spPr>
          <a:xfrm rot="16200000">
            <a:off x="186441" y="4950479"/>
            <a:ext cx="811272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900" dirty="0" err="1">
                <a:latin typeface="Arial" panose="020B0604020202020204" pitchFamily="34" charset="0"/>
                <a:cs typeface="Arial" panose="020B0604020202020204" pitchFamily="34" charset="0"/>
              </a:rPr>
              <a:t>mTORi</a:t>
            </a:r>
            <a:r>
              <a:rPr lang="it-IT" sz="900" dirty="0">
                <a:latin typeface="Arial" panose="020B0604020202020204" pitchFamily="34" charset="0"/>
                <a:cs typeface="Arial" panose="020B0604020202020204" pitchFamily="34" charset="0"/>
              </a:rPr>
              <a:t>-NB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2F7C5B67-0BDC-F85A-7A39-1BDD27C3D200}"/>
              </a:ext>
            </a:extLst>
          </p:cNvPr>
          <p:cNvSpPr txBox="1"/>
          <p:nvPr/>
        </p:nvSpPr>
        <p:spPr>
          <a:xfrm rot="16200000">
            <a:off x="185555" y="4117759"/>
            <a:ext cx="813043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900" dirty="0" err="1">
                <a:latin typeface="Arial" panose="020B0604020202020204" pitchFamily="34" charset="0"/>
                <a:cs typeface="Arial" panose="020B0604020202020204" pitchFamily="34" charset="0"/>
              </a:rPr>
              <a:t>empty</a:t>
            </a:r>
            <a:r>
              <a:rPr lang="it-IT" sz="900" dirty="0">
                <a:latin typeface="Arial" panose="020B0604020202020204" pitchFamily="34" charset="0"/>
                <a:cs typeface="Arial" panose="020B0604020202020204" pitchFamily="34" charset="0"/>
              </a:rPr>
              <a:t>-NB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53E2F9A4-598E-A709-CB7B-EE2EF9C889C9}"/>
              </a:ext>
            </a:extLst>
          </p:cNvPr>
          <p:cNvSpPr txBox="1"/>
          <p:nvPr/>
        </p:nvSpPr>
        <p:spPr>
          <a:xfrm rot="16200000">
            <a:off x="186441" y="3290377"/>
            <a:ext cx="811273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900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7C8F408-A109-0702-6690-3D9478C0C6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39004" y="2903750"/>
            <a:ext cx="1092571" cy="160194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61A6E2F-A38F-5497-360C-8C6507FBB82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1364" y="569974"/>
            <a:ext cx="1160803" cy="164321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46F2461-EBEB-E930-7FE4-33CE8982986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37068" y="569974"/>
            <a:ext cx="1160802" cy="16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725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97773</TotalTime>
  <Words>10</Words>
  <Application>Microsoft Macintosh PowerPoint</Application>
  <PresentationFormat>A4 Paper (210x297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Lorenza Esposito</dc:creator>
  <cp:lastModifiedBy>Biliana Lozanoska-Ochser</cp:lastModifiedBy>
  <cp:revision>87</cp:revision>
  <dcterms:created xsi:type="dcterms:W3CDTF">2025-12-12T14:17:41Z</dcterms:created>
  <dcterms:modified xsi:type="dcterms:W3CDTF">2026-06-11T12:12:02Z</dcterms:modified>
</cp:coreProperties>
</file>