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9C81-CC18-4B3D-BEE7-C44A1A6DC88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9FAFC-0C0B-4F40-9545-9C2786F9E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848600" cy="3810000"/>
          </a:xfrm>
        </p:spPr>
        <p:txBody>
          <a:bodyPr>
            <a:normAutofit fontScale="90000"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Flow chart diagram of DNA extraction from mosquitoes</a:t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Grinding 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mosquitoes  in  1X STE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Buffer</a:t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Incubation  at 37º for 1 hour 30 minutes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Phenol:chloroform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chloroform:isoamyl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alcohol wash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Isopropanol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precipitation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70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% ethanol Wash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7086600"/>
            <a:ext cx="6400800" cy="533400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4077494" y="19423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4114800" y="3124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4077494" y="4457700"/>
            <a:ext cx="3802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4114006" y="5105400"/>
            <a:ext cx="305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Flow chart diagram of DNA extraction from mosquitoes     Grinding  mosquitoes  in  1X STE Buffer        Incubation  at 37º for 1 hour 30 minutes      Phenol:chloroform and chloroform:isoamyl alcohol wash       Isopropanol precipitation       70 % ethanol Wash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SUSHANTA</dc:creator>
  <cp:lastModifiedBy>SUSHANTA</cp:lastModifiedBy>
  <cp:revision>13</cp:revision>
  <dcterms:created xsi:type="dcterms:W3CDTF">2013-01-14T15:34:02Z</dcterms:created>
  <dcterms:modified xsi:type="dcterms:W3CDTF">2013-01-14T16:07:39Z</dcterms:modified>
</cp:coreProperties>
</file>