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5262" autoAdjust="0"/>
  </p:normalViewPr>
  <p:slideViewPr>
    <p:cSldViewPr snapToGrid="0">
      <p:cViewPr>
        <p:scale>
          <a:sx n="66" d="100"/>
          <a:sy n="66" d="100"/>
        </p:scale>
        <p:origin x="1070" y="41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F903E-4B8F-42EE-9B0D-F8C8D6E4E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2E00363-23D2-4894-8FCE-B37DA238D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6435A9-72EF-4E91-8355-FF4CB8FA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5AF65F-77AA-4D2F-92F7-82C0B65A1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88FD06-3664-4D77-B80A-1911512F4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4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FB33D1-0B25-4D28-A3A7-6ACC614FF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51B91E-1DC3-41DF-BCE3-B9A22D7A2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CDC7A5-0CBB-4C57-96A4-DF371A5E9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AE89EC-B6A6-486D-9CF2-05077AE3B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0F5179-95D8-4FD1-BC07-CFAAD815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07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16676D-55B5-4C8A-9977-5DFB687CC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046340-E1C5-4B07-81EE-6AC7D8B62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01145A-0703-4F8C-8B0C-0B410094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D90822-31C9-4D82-85FD-54700176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2CE2A1-50A1-43F8-BEEA-6334FF43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3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7D4E92-F1FF-4832-BFC4-033706C9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37CD5D-0962-444B-8FD8-564F7EFDF4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F073C7-8D9C-46F1-8702-59F378C6D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58F691-6D8C-4C1B-8979-03513A38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22D3D7-6D5E-422C-8C35-040258D3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EFBF091-D53B-4452-BF5C-BEE97191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1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5F6005-1B5C-438A-A82C-D0A31975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6D44BB-D375-48D7-9526-93810C71E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01A51C-0474-497C-B838-0758F2230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9083DA6-F90D-4644-B7D0-52822420C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6799C7C-91C6-48F5-9DD6-6BE5A7A51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A1DA9E5-8F5A-4360-A9E9-08B0588F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E974571-96C2-408B-9F72-5CC7E11B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2255164-46D5-4A8E-9329-1CCDABFAD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9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E7658-30BC-4000-AFEB-090EFF37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D93300D-65A6-4B80-9E55-870B8F38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069588A-2BD7-402B-A8E2-8D770CE4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871E586-1EFD-4E1F-B27B-7F2B8307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390992-F93B-4ED9-994A-141006946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8DAF67E-D974-40D0-A467-E9853583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198686-7BCC-44BC-97F1-41CA560E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5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94616A-81A3-4B23-A224-D0D4A19D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531353-8D3D-4932-82B7-0D524B4A9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250B629-C656-40EF-8C7C-D9FF6735A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88260EB-A070-4B91-A187-29195D8D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858DF9-6BEB-4C51-A94E-10FAF1EC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CD48A3-26B6-47C5-A53B-7FAD9348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3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F6E198-DD2A-4C30-8A1A-DACA87E0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9603DDA-CE5A-4388-8E96-1FC9CC2C2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3811A84-EADE-4416-8335-62233FA54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0F6E5D-0154-4E04-9FF4-57229A07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B2CF18-13B9-4688-B69E-B7CEBF0C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EEA66C-0174-4CCA-ACC1-9A963769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0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B75609-5463-4A1D-A965-E271B789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A0FA9A-F73A-42EA-937C-C7AFF82D8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62B5E5-E07D-4EEB-B04C-F771FEDF0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7189BE-6320-4AE0-9B9F-A04250BB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75A11C-4C79-4903-B653-2D7F1885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2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18DE84D-FE07-4109-A35F-FE6442B189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A80FA49-B179-4DED-9C45-8BAC51B3B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DA3721-FA3C-470E-ABA8-04FC016D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D67BD0-79C2-4652-A085-2E23DC1B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41DDF0-23F7-4FD5-BEFA-0B6716B5B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8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EFBAEFB-E7E1-4EE9-B511-C282BB912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F091E5-3A8D-4523-8777-9FB24846D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8F64E-D06A-436B-AD6F-BC2A3892EA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B0AF8-BC54-4E62-A61E-38B3B80A9D36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32394F-5966-43B7-BBFE-81F2CAD24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3757E8-7B98-4138-98FD-961A151674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B051F-66C6-46C4-996D-6EA50825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1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g"/><Relationship Id="rId34" Type="http://schemas.openxmlformats.org/officeDocument/2006/relationships/image" Target="../media/image33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5" Type="http://schemas.openxmlformats.org/officeDocument/2006/relationships/image" Target="../media/image24.jpg"/><Relationship Id="rId33" Type="http://schemas.openxmlformats.org/officeDocument/2006/relationships/image" Target="../media/image32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20" Type="http://schemas.openxmlformats.org/officeDocument/2006/relationships/image" Target="../media/image19.jpg"/><Relationship Id="rId29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24" Type="http://schemas.openxmlformats.org/officeDocument/2006/relationships/image" Target="../media/image23.jpg"/><Relationship Id="rId32" Type="http://schemas.openxmlformats.org/officeDocument/2006/relationships/image" Target="../media/image31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23" Type="http://schemas.openxmlformats.org/officeDocument/2006/relationships/image" Target="../media/image22.jpg"/><Relationship Id="rId28" Type="http://schemas.openxmlformats.org/officeDocument/2006/relationships/image" Target="../media/image27.jp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31" Type="http://schemas.openxmlformats.org/officeDocument/2006/relationships/image" Target="../media/image30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jpg"/><Relationship Id="rId27" Type="http://schemas.openxmlformats.org/officeDocument/2006/relationships/image" Target="../media/image26.jpeg"/><Relationship Id="rId30" Type="http://schemas.openxmlformats.org/officeDocument/2006/relationships/image" Target="../media/image29.jpg"/><Relationship Id="rId35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1BB0D9BF-198A-4E64-9197-6E4368CA5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554148"/>
              </p:ext>
            </p:extLst>
          </p:nvPr>
        </p:nvGraphicFramePr>
        <p:xfrm>
          <a:off x="0" y="1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0066">
                  <a:extLst>
                    <a:ext uri="{9D8B030D-6E8A-4147-A177-3AD203B41FA5}">
                      <a16:colId xmlns:a16="http://schemas.microsoft.com/office/drawing/2014/main" val="3613331675"/>
                    </a:ext>
                  </a:extLst>
                </a:gridCol>
                <a:gridCol w="1188334">
                  <a:extLst>
                    <a:ext uri="{9D8B030D-6E8A-4147-A177-3AD203B41FA5}">
                      <a16:colId xmlns:a16="http://schemas.microsoft.com/office/drawing/2014/main" val="17734432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6320004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7274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1509324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019636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6802355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13545273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511691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344471916"/>
                    </a:ext>
                  </a:extLst>
                </a:gridCol>
              </a:tblGrid>
              <a:tr h="1341078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01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02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03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04Day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06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07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08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09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09 Day Lipid stained with Nile 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3718340"/>
                  </a:ext>
                </a:extLst>
              </a:tr>
              <a:tr h="13410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N+ </a:t>
                      </a:r>
                    </a:p>
                    <a:p>
                      <a:pPr algn="ctr"/>
                      <a:r>
                        <a:rPr lang="en-US" altLang="zh-CN" sz="1400" dirty="0"/>
                        <a:t>Visible Light 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220180"/>
                  </a:ext>
                </a:extLst>
              </a:tr>
              <a:tr h="14936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N+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Chloroplast Fluorescence</a:t>
                      </a:r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6431080"/>
                  </a:ext>
                </a:extLst>
              </a:tr>
              <a:tr h="13410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N- </a:t>
                      </a:r>
                    </a:p>
                    <a:p>
                      <a:pPr algn="ctr"/>
                      <a:r>
                        <a:rPr lang="en-US" altLang="zh-CN" sz="1400" dirty="0"/>
                        <a:t>Visible Light 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653737"/>
                  </a:ext>
                </a:extLst>
              </a:tr>
              <a:tr h="13410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N-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Chloroplast Fluorescence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5790833"/>
                  </a:ext>
                </a:extLst>
              </a:tr>
            </a:tbl>
          </a:graphicData>
        </a:graphic>
      </p:graphicFrame>
      <p:pic>
        <p:nvPicPr>
          <p:cNvPr id="9" name="图片 8" descr="图片包含 户外, 人们, 风筝, 水&#10;&#10;描述已自动生成">
            <a:extLst>
              <a:ext uri="{FF2B5EF4-FFF2-40B4-BE49-F238E27FC236}">
                <a16:creationId xmlns:a16="http://schemas.microsoft.com/office/drawing/2014/main" id="{DF007915-5FE5-46AA-A75B-7E835AA88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230" y="1356011"/>
            <a:ext cx="1187874" cy="1340848"/>
          </a:xfrm>
          <a:prstGeom prst="rect">
            <a:avLst/>
          </a:prstGeom>
        </p:spPr>
      </p:pic>
      <p:pic>
        <p:nvPicPr>
          <p:cNvPr id="11" name="图片 10" descr="图片包含 户外, 飞行, 水, 沙滩&#10;&#10;描述已自动生成">
            <a:extLst>
              <a:ext uri="{FF2B5EF4-FFF2-40B4-BE49-F238E27FC236}">
                <a16:creationId xmlns:a16="http://schemas.microsoft.com/office/drawing/2014/main" id="{7942CCA8-F82B-4580-801E-307889D42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63" y="1360251"/>
            <a:ext cx="1201486" cy="1340849"/>
          </a:xfrm>
          <a:prstGeom prst="rect">
            <a:avLst/>
          </a:prstGeom>
        </p:spPr>
      </p:pic>
      <p:pic>
        <p:nvPicPr>
          <p:cNvPr id="13" name="图片 12" descr="图片包含 风筝, 大, 绿色, 人们&#10;&#10;描述已自动生成">
            <a:extLst>
              <a:ext uri="{FF2B5EF4-FFF2-40B4-BE49-F238E27FC236}">
                <a16:creationId xmlns:a16="http://schemas.microsoft.com/office/drawing/2014/main" id="{19524A77-7B83-467F-9A3E-570C932D5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15" y="1356011"/>
            <a:ext cx="1207504" cy="1336610"/>
          </a:xfrm>
          <a:prstGeom prst="rect">
            <a:avLst/>
          </a:prstGeom>
        </p:spPr>
      </p:pic>
      <p:pic>
        <p:nvPicPr>
          <p:cNvPr id="15" name="图片 14" descr="图片包含 黄色, 大, 白色, 水&#10;&#10;描述已自动生成">
            <a:extLst>
              <a:ext uri="{FF2B5EF4-FFF2-40B4-BE49-F238E27FC236}">
                <a16:creationId xmlns:a16="http://schemas.microsoft.com/office/drawing/2014/main" id="{7DBE4657-522B-444D-BAF9-AE5CB13AB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586" y="1360249"/>
            <a:ext cx="1206000" cy="1336610"/>
          </a:xfrm>
          <a:prstGeom prst="rect">
            <a:avLst/>
          </a:prstGeom>
        </p:spPr>
      </p:pic>
      <p:pic>
        <p:nvPicPr>
          <p:cNvPr id="17" name="图片 16" descr="图片包含 飞行, 站, 风筝, 白色&#10;&#10;描述已自动生成">
            <a:extLst>
              <a:ext uri="{FF2B5EF4-FFF2-40B4-BE49-F238E27FC236}">
                <a16:creationId xmlns:a16="http://schemas.microsoft.com/office/drawing/2014/main" id="{8EB6845F-E288-4678-8010-13B0B7B522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05" y="1356011"/>
            <a:ext cx="1204142" cy="1340848"/>
          </a:xfrm>
          <a:prstGeom prst="rect">
            <a:avLst/>
          </a:prstGeom>
        </p:spPr>
      </p:pic>
      <p:pic>
        <p:nvPicPr>
          <p:cNvPr id="19" name="图片 18" descr="图片包含 沙滩, 绿色, 汤, 游戏机&#10;&#10;描述已自动生成">
            <a:extLst>
              <a:ext uri="{FF2B5EF4-FFF2-40B4-BE49-F238E27FC236}">
                <a16:creationId xmlns:a16="http://schemas.microsoft.com/office/drawing/2014/main" id="{4788D695-135E-4929-BA80-CE1F2C2210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211" y="1356011"/>
            <a:ext cx="1204093" cy="1340848"/>
          </a:xfrm>
          <a:prstGeom prst="rect">
            <a:avLst/>
          </a:prstGeom>
        </p:spPr>
      </p:pic>
      <p:pic>
        <p:nvPicPr>
          <p:cNvPr id="23" name="图片 22" descr="图片包含 雨, 球, 绿色, 水&#10;&#10;描述已自动生成">
            <a:extLst>
              <a:ext uri="{FF2B5EF4-FFF2-40B4-BE49-F238E27FC236}">
                <a16:creationId xmlns:a16="http://schemas.microsoft.com/office/drawing/2014/main" id="{35A3E248-7270-4556-B9E1-D924A59A5A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10" y="1360249"/>
            <a:ext cx="1201486" cy="1332372"/>
          </a:xfrm>
          <a:prstGeom prst="rect">
            <a:avLst/>
          </a:prstGeom>
        </p:spPr>
      </p:pic>
      <p:pic>
        <p:nvPicPr>
          <p:cNvPr id="25" name="图片 24" descr="图片包含 游戏机, 星星, 夜空&#10;&#10;描述已自动生成">
            <a:extLst>
              <a:ext uri="{FF2B5EF4-FFF2-40B4-BE49-F238E27FC236}">
                <a16:creationId xmlns:a16="http://schemas.microsoft.com/office/drawing/2014/main" id="{1F223765-41BF-47F8-ADD9-1C7A485BFD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370" y="1360251"/>
            <a:ext cx="1240862" cy="1340849"/>
          </a:xfrm>
          <a:prstGeom prst="rect">
            <a:avLst/>
          </a:prstGeom>
        </p:spPr>
      </p:pic>
      <p:pic>
        <p:nvPicPr>
          <p:cNvPr id="27" name="图片 26" descr="图片包含 星星, 游戏机, 黑色, 烟花&#10;&#10;描述已自动生成">
            <a:extLst>
              <a:ext uri="{FF2B5EF4-FFF2-40B4-BE49-F238E27FC236}">
                <a16:creationId xmlns:a16="http://schemas.microsoft.com/office/drawing/2014/main" id="{E1B56954-BE54-4E30-B6A3-C72C78B900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88" y="2701097"/>
            <a:ext cx="1198316" cy="1468521"/>
          </a:xfrm>
          <a:prstGeom prst="rect">
            <a:avLst/>
          </a:prstGeom>
        </p:spPr>
      </p:pic>
      <p:pic>
        <p:nvPicPr>
          <p:cNvPr id="29" name="图片 28" descr="黑暗中的灯光&#10;&#10;描述已自动生成">
            <a:extLst>
              <a:ext uri="{FF2B5EF4-FFF2-40B4-BE49-F238E27FC236}">
                <a16:creationId xmlns:a16="http://schemas.microsoft.com/office/drawing/2014/main" id="{99AFC092-2C24-4E61-8102-067FAB4C1F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15" y="2701099"/>
            <a:ext cx="1212284" cy="1468521"/>
          </a:xfrm>
          <a:prstGeom prst="rect">
            <a:avLst/>
          </a:prstGeom>
        </p:spPr>
      </p:pic>
      <p:pic>
        <p:nvPicPr>
          <p:cNvPr id="31" name="图片 30" descr="黑暗中的灯光&#10;&#10;描述已自动生成">
            <a:extLst>
              <a:ext uri="{FF2B5EF4-FFF2-40B4-BE49-F238E27FC236}">
                <a16:creationId xmlns:a16="http://schemas.microsoft.com/office/drawing/2014/main" id="{DD08ABE7-2C9E-4CBA-9590-390F774DE7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89" y="2701100"/>
            <a:ext cx="1209797" cy="1479383"/>
          </a:xfrm>
          <a:prstGeom prst="rect">
            <a:avLst/>
          </a:prstGeom>
        </p:spPr>
      </p:pic>
      <p:pic>
        <p:nvPicPr>
          <p:cNvPr id="33" name="图片 32" descr="图片包含 星星, 游戏机, 花, 钟表&#10;&#10;描述已自动生成">
            <a:extLst>
              <a:ext uri="{FF2B5EF4-FFF2-40B4-BE49-F238E27FC236}">
                <a16:creationId xmlns:a16="http://schemas.microsoft.com/office/drawing/2014/main" id="{E4458311-CF56-45F9-BA57-C2E4A9B506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534" y="2701097"/>
            <a:ext cx="1209576" cy="1479384"/>
          </a:xfrm>
          <a:prstGeom prst="rect">
            <a:avLst/>
          </a:prstGeom>
        </p:spPr>
      </p:pic>
      <p:pic>
        <p:nvPicPr>
          <p:cNvPr id="35" name="图片 34" descr="白板上写着字&#10;&#10;描述已自动生成">
            <a:extLst>
              <a:ext uri="{FF2B5EF4-FFF2-40B4-BE49-F238E27FC236}">
                <a16:creationId xmlns:a16="http://schemas.microsoft.com/office/drawing/2014/main" id="{3E5668AE-C258-42C0-90C1-7206B5569E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307" y="1356011"/>
            <a:ext cx="1204093" cy="1340848"/>
          </a:xfrm>
          <a:prstGeom prst="rect">
            <a:avLst/>
          </a:prstGeom>
        </p:spPr>
      </p:pic>
      <p:pic>
        <p:nvPicPr>
          <p:cNvPr id="37" name="图片 36" descr="图片包含 星星, 游戏机, 夜空, 灯光&#10;&#10;描述已自动生成">
            <a:extLst>
              <a:ext uri="{FF2B5EF4-FFF2-40B4-BE49-F238E27FC236}">
                <a16:creationId xmlns:a16="http://schemas.microsoft.com/office/drawing/2014/main" id="{0A778852-4DF2-44DA-81C3-B7D185B831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401" y="2701100"/>
            <a:ext cx="1218175" cy="1479384"/>
          </a:xfrm>
          <a:prstGeom prst="rect">
            <a:avLst/>
          </a:prstGeom>
        </p:spPr>
      </p:pic>
      <p:pic>
        <p:nvPicPr>
          <p:cNvPr id="39" name="图片 38" descr="图片包含 星星, 游戏机&#10;&#10;描述已自动生成">
            <a:extLst>
              <a:ext uri="{FF2B5EF4-FFF2-40B4-BE49-F238E27FC236}">
                <a16:creationId xmlns:a16="http://schemas.microsoft.com/office/drawing/2014/main" id="{DD2F2321-109C-4437-B39D-6C06A8C672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38" y="2692628"/>
            <a:ext cx="1226458" cy="1487716"/>
          </a:xfrm>
          <a:prstGeom prst="rect">
            <a:avLst/>
          </a:prstGeom>
        </p:spPr>
      </p:pic>
      <p:pic>
        <p:nvPicPr>
          <p:cNvPr id="45" name="图片 44" descr="图片包含 星星, 交通, 游戏机, 停止&#10;&#10;描述已自动生成">
            <a:extLst>
              <a:ext uri="{FF2B5EF4-FFF2-40B4-BE49-F238E27FC236}">
                <a16:creationId xmlns:a16="http://schemas.microsoft.com/office/drawing/2014/main" id="{C9E4CF32-C22B-457A-9511-32140F4A2A4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28" y="2701100"/>
            <a:ext cx="1233135" cy="1479384"/>
          </a:xfrm>
          <a:prstGeom prst="rect">
            <a:avLst/>
          </a:prstGeom>
        </p:spPr>
      </p:pic>
      <p:pic>
        <p:nvPicPr>
          <p:cNvPr id="47" name="图片 46" descr="图片包含 星星, 游戏机, 夜空, 烟花&#10;&#10;描述已自动生成">
            <a:extLst>
              <a:ext uri="{FF2B5EF4-FFF2-40B4-BE49-F238E27FC236}">
                <a16:creationId xmlns:a16="http://schemas.microsoft.com/office/drawing/2014/main" id="{6EDAF4DE-75D2-49A8-9247-FCAB7847C9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525" y="2692623"/>
            <a:ext cx="1219627" cy="1487715"/>
          </a:xfrm>
          <a:prstGeom prst="rect">
            <a:avLst/>
          </a:prstGeom>
        </p:spPr>
      </p:pic>
      <p:pic>
        <p:nvPicPr>
          <p:cNvPr id="49" name="图片 48" descr="沙滩上放风筝&#10;&#10;描述已自动生成">
            <a:extLst>
              <a:ext uri="{FF2B5EF4-FFF2-40B4-BE49-F238E27FC236}">
                <a16:creationId xmlns:a16="http://schemas.microsoft.com/office/drawing/2014/main" id="{443DB2C2-8118-411A-AD5D-8E6747EC93E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16" y="4169620"/>
            <a:ext cx="1187875" cy="1348339"/>
          </a:xfrm>
          <a:prstGeom prst="rect">
            <a:avLst/>
          </a:prstGeom>
        </p:spPr>
      </p:pic>
      <p:pic>
        <p:nvPicPr>
          <p:cNvPr id="51" name="图片 50" descr="图片包含 文字, 人们, 风筝, 飞行&#10;&#10;描述已自动生成">
            <a:extLst>
              <a:ext uri="{FF2B5EF4-FFF2-40B4-BE49-F238E27FC236}">
                <a16:creationId xmlns:a16="http://schemas.microsoft.com/office/drawing/2014/main" id="{0BCE5469-8E9E-4B42-B041-5DF4CBC50CA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291" y="4181572"/>
            <a:ext cx="1219491" cy="1336387"/>
          </a:xfrm>
          <a:prstGeom prst="rect">
            <a:avLst/>
          </a:prstGeom>
        </p:spPr>
      </p:pic>
      <p:pic>
        <p:nvPicPr>
          <p:cNvPr id="53" name="图片 52" descr="图片包含 球, 人们, 绿色, 水&#10;&#10;描述已自动生成">
            <a:extLst>
              <a:ext uri="{FF2B5EF4-FFF2-40B4-BE49-F238E27FC236}">
                <a16:creationId xmlns:a16="http://schemas.microsoft.com/office/drawing/2014/main" id="{F588EA49-868D-4E27-A8C6-FA47CC045D0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19" y="4192290"/>
            <a:ext cx="1209797" cy="1325669"/>
          </a:xfrm>
          <a:prstGeom prst="rect">
            <a:avLst/>
          </a:prstGeom>
        </p:spPr>
      </p:pic>
      <p:pic>
        <p:nvPicPr>
          <p:cNvPr id="55" name="图片 54" descr="图片包含 户外, 人们, 沙滩, 水&#10;&#10;描述已自动生成">
            <a:extLst>
              <a:ext uri="{FF2B5EF4-FFF2-40B4-BE49-F238E27FC236}">
                <a16:creationId xmlns:a16="http://schemas.microsoft.com/office/drawing/2014/main" id="{C699B969-6182-413E-BE5E-3AD3927B885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05" y="4188810"/>
            <a:ext cx="1218175" cy="1325669"/>
          </a:xfrm>
          <a:prstGeom prst="rect">
            <a:avLst/>
          </a:prstGeom>
        </p:spPr>
      </p:pic>
      <p:pic>
        <p:nvPicPr>
          <p:cNvPr id="57" name="图片 56" descr="图片包含 球, 沙滩, 游戏机, 站&#10;&#10;描述已自动生成">
            <a:extLst>
              <a:ext uri="{FF2B5EF4-FFF2-40B4-BE49-F238E27FC236}">
                <a16:creationId xmlns:a16="http://schemas.microsoft.com/office/drawing/2014/main" id="{597D34B2-4339-48AC-947A-13F3435D15C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969" y="4188810"/>
            <a:ext cx="1196607" cy="1327822"/>
          </a:xfrm>
          <a:prstGeom prst="rect">
            <a:avLst/>
          </a:prstGeom>
        </p:spPr>
      </p:pic>
      <p:pic>
        <p:nvPicPr>
          <p:cNvPr id="59" name="图片 58" descr="图片包含 站, 女人, 游戏机, 播放&#10;&#10;描述已自动生成">
            <a:extLst>
              <a:ext uri="{FF2B5EF4-FFF2-40B4-BE49-F238E27FC236}">
                <a16:creationId xmlns:a16="http://schemas.microsoft.com/office/drawing/2014/main" id="{D73BED2D-8DE4-44C5-8525-389764EA03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38" y="4188810"/>
            <a:ext cx="1233135" cy="1325669"/>
          </a:xfrm>
          <a:prstGeom prst="rect">
            <a:avLst/>
          </a:prstGeom>
        </p:spPr>
      </p:pic>
      <p:pic>
        <p:nvPicPr>
          <p:cNvPr id="61" name="图片 60" descr="白色的沙滩&#10;&#10;描述已自动生成">
            <a:extLst>
              <a:ext uri="{FF2B5EF4-FFF2-40B4-BE49-F238E27FC236}">
                <a16:creationId xmlns:a16="http://schemas.microsoft.com/office/drawing/2014/main" id="{F34E677A-E580-49C6-A389-07E0DBDB67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11" y="4180338"/>
            <a:ext cx="1204876" cy="1348339"/>
          </a:xfrm>
          <a:prstGeom prst="rect">
            <a:avLst/>
          </a:prstGeom>
        </p:spPr>
      </p:pic>
      <p:pic>
        <p:nvPicPr>
          <p:cNvPr id="63" name="图片 62" descr="图片包含 白色, 站, 水, 大&#10;&#10;描述已自动生成">
            <a:extLst>
              <a:ext uri="{FF2B5EF4-FFF2-40B4-BE49-F238E27FC236}">
                <a16:creationId xmlns:a16="http://schemas.microsoft.com/office/drawing/2014/main" id="{D72F5B26-882C-4D72-AADD-258EDF092B3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525" y="4188810"/>
            <a:ext cx="1212211" cy="1348339"/>
          </a:xfrm>
          <a:prstGeom prst="rect">
            <a:avLst/>
          </a:prstGeom>
        </p:spPr>
      </p:pic>
      <p:pic>
        <p:nvPicPr>
          <p:cNvPr id="67" name="图片 66" descr="图片包含 星星, 黑色, 游戏机, 夜空&#10;&#10;描述已自动生成">
            <a:extLst>
              <a:ext uri="{FF2B5EF4-FFF2-40B4-BE49-F238E27FC236}">
                <a16:creationId xmlns:a16="http://schemas.microsoft.com/office/drawing/2014/main" id="{3FA1A5CD-DEEC-46BC-869F-CC273ED5815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153" y="4188810"/>
            <a:ext cx="1227166" cy="1339867"/>
          </a:xfrm>
          <a:prstGeom prst="rect">
            <a:avLst/>
          </a:prstGeom>
        </p:spPr>
      </p:pic>
      <p:pic>
        <p:nvPicPr>
          <p:cNvPr id="69" name="图片 68" descr="图片包含 星星, 游戏机, 夜空, 猫&#10;&#10;描述已自动生成">
            <a:extLst>
              <a:ext uri="{FF2B5EF4-FFF2-40B4-BE49-F238E27FC236}">
                <a16:creationId xmlns:a16="http://schemas.microsoft.com/office/drawing/2014/main" id="{0318A38B-962B-47C0-8CC8-D3C4C4C302D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17" y="5521960"/>
            <a:ext cx="1178687" cy="1336039"/>
          </a:xfrm>
          <a:prstGeom prst="rect">
            <a:avLst/>
          </a:prstGeom>
        </p:spPr>
      </p:pic>
      <p:pic>
        <p:nvPicPr>
          <p:cNvPr id="71" name="图片 70" descr="黑暗中的灯光&#10;&#10;描述已自动生成">
            <a:extLst>
              <a:ext uri="{FF2B5EF4-FFF2-40B4-BE49-F238E27FC236}">
                <a16:creationId xmlns:a16="http://schemas.microsoft.com/office/drawing/2014/main" id="{BA234D5C-64FB-40B7-9EB9-3142B2C219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521" y="5517657"/>
            <a:ext cx="1218079" cy="1336688"/>
          </a:xfrm>
          <a:prstGeom prst="rect">
            <a:avLst/>
          </a:prstGeom>
        </p:spPr>
      </p:pic>
      <p:pic>
        <p:nvPicPr>
          <p:cNvPr id="73" name="图片 72" descr="黑暗中的灯光&#10;&#10;描述已自动生成">
            <a:extLst>
              <a:ext uri="{FF2B5EF4-FFF2-40B4-BE49-F238E27FC236}">
                <a16:creationId xmlns:a16="http://schemas.microsoft.com/office/drawing/2014/main" id="{ACB5F4CB-AE5B-49AD-AC4F-5E3E6191B9E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19" y="5516956"/>
            <a:ext cx="1219491" cy="1336688"/>
          </a:xfrm>
          <a:prstGeom prst="rect">
            <a:avLst/>
          </a:prstGeom>
        </p:spPr>
      </p:pic>
      <p:pic>
        <p:nvPicPr>
          <p:cNvPr id="75" name="图片 74" descr="图片包含 星星, 游戏机, 黑暗, 停止&#10;&#10;描述已自动生成">
            <a:extLst>
              <a:ext uri="{FF2B5EF4-FFF2-40B4-BE49-F238E27FC236}">
                <a16:creationId xmlns:a16="http://schemas.microsoft.com/office/drawing/2014/main" id="{51BA11CF-1346-45A8-B1E5-315D6D953E4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49" y="5512520"/>
            <a:ext cx="1237549" cy="1337858"/>
          </a:xfrm>
          <a:prstGeom prst="rect">
            <a:avLst/>
          </a:prstGeom>
        </p:spPr>
      </p:pic>
      <p:pic>
        <p:nvPicPr>
          <p:cNvPr id="77" name="图片 76" descr="黑暗中的灯光&#10;&#10;描述已自动生成">
            <a:extLst>
              <a:ext uri="{FF2B5EF4-FFF2-40B4-BE49-F238E27FC236}">
                <a16:creationId xmlns:a16="http://schemas.microsoft.com/office/drawing/2014/main" id="{F2E655D1-90E8-40F9-B884-6A8618FE9BC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580" y="5514479"/>
            <a:ext cx="1218079" cy="1349763"/>
          </a:xfrm>
          <a:prstGeom prst="rect">
            <a:avLst/>
          </a:prstGeom>
        </p:spPr>
      </p:pic>
      <p:pic>
        <p:nvPicPr>
          <p:cNvPr id="79" name="图片 78" descr="黑暗中的灯光&#10;&#10;描述已自动生成">
            <a:extLst>
              <a:ext uri="{FF2B5EF4-FFF2-40B4-BE49-F238E27FC236}">
                <a16:creationId xmlns:a16="http://schemas.microsoft.com/office/drawing/2014/main" id="{0EC876B1-1B30-4AB7-A016-0B4CF6B117A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46" y="5514370"/>
            <a:ext cx="1231583" cy="1347872"/>
          </a:xfrm>
          <a:prstGeom prst="rect">
            <a:avLst/>
          </a:prstGeom>
        </p:spPr>
      </p:pic>
      <p:pic>
        <p:nvPicPr>
          <p:cNvPr id="81" name="图片 80" descr="黑暗中的灯光&#10;&#10;描述已自动生成">
            <a:extLst>
              <a:ext uri="{FF2B5EF4-FFF2-40B4-BE49-F238E27FC236}">
                <a16:creationId xmlns:a16="http://schemas.microsoft.com/office/drawing/2014/main" id="{4F0F0CE0-6B8A-4589-BB68-90C4291AC3B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30" y="5521186"/>
            <a:ext cx="1212212" cy="1343056"/>
          </a:xfrm>
          <a:prstGeom prst="rect">
            <a:avLst/>
          </a:prstGeom>
        </p:spPr>
      </p:pic>
      <p:pic>
        <p:nvPicPr>
          <p:cNvPr id="83" name="图片 82" descr="图片包含 黑色, 星星, 烟花, 游戏机&#10;&#10;描述已自动生成">
            <a:extLst>
              <a:ext uri="{FF2B5EF4-FFF2-40B4-BE49-F238E27FC236}">
                <a16:creationId xmlns:a16="http://schemas.microsoft.com/office/drawing/2014/main" id="{333D29F4-F420-4BBA-A54D-4F44D985A92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479" y="5528677"/>
            <a:ext cx="1219627" cy="13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17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36</Words>
  <Application>Microsoft Office PowerPoint</Application>
  <PresentationFormat>宽屏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You Wuxin</dc:creator>
  <cp:lastModifiedBy>YOUWUXIN</cp:lastModifiedBy>
  <cp:revision>8</cp:revision>
  <dcterms:created xsi:type="dcterms:W3CDTF">2019-12-07T07:25:57Z</dcterms:created>
  <dcterms:modified xsi:type="dcterms:W3CDTF">2019-12-09T05:13:29Z</dcterms:modified>
</cp:coreProperties>
</file>