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RISPR_Cas1_XCC(45-57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0" y="7196667"/>
            <a:ext cx="9144000" cy="68580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201483" y="3724888"/>
            <a:ext cx="34024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>
                <a:latin typeface="Times New Roman"/>
                <a:cs typeface="Times New Roman"/>
              </a:rPr>
              <a:t>Figure S6</a:t>
            </a:r>
            <a:r>
              <a:rPr lang="en-GB" sz="1200" dirty="0">
                <a:latin typeface="Times New Roman"/>
                <a:cs typeface="Times New Roman"/>
              </a:rPr>
              <a:t>. </a:t>
            </a:r>
            <a:r>
              <a:rPr lang="en-US" sz="1200" b="1" dirty="0">
                <a:latin typeface="Times New Roman"/>
                <a:cs typeface="Times New Roman"/>
              </a:rPr>
              <a:t>PCR </a:t>
            </a:r>
            <a:r>
              <a:rPr lang="en-US" sz="1200" b="1" dirty="0" err="1">
                <a:latin typeface="Times New Roman"/>
                <a:cs typeface="Times New Roman"/>
              </a:rPr>
              <a:t>amplific</a:t>
            </a:r>
            <a:r>
              <a:rPr lang="en-GB" sz="1200" b="1" dirty="0" err="1">
                <a:latin typeface="Times New Roman"/>
                <a:cs typeface="Times New Roman"/>
              </a:rPr>
              <a:t>ation</a:t>
            </a:r>
            <a:r>
              <a:rPr lang="en-GB" sz="1200" b="1" dirty="0">
                <a:latin typeface="Times New Roman"/>
                <a:cs typeface="Times New Roman"/>
              </a:rPr>
              <a:t> of spacer/repeat units next to the IS element of five </a:t>
            </a:r>
            <a:r>
              <a:rPr lang="fr-F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 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 strains.</a:t>
            </a:r>
            <a:r>
              <a:rPr lang="en-GB" sz="1200" dirty="0">
                <a:latin typeface="Times New Roman"/>
                <a:cs typeface="Times New Roman"/>
              </a:rPr>
              <a:t> M, molecular weight marker (1-kb ladder, Promega); n, negative control (PCR reaction without template DNA). Lanes 2-7, primer combination </a:t>
            </a:r>
            <a:r>
              <a:rPr lang="en-GB" sz="1200" dirty="0" err="1">
                <a:latin typeface="Times New Roman"/>
                <a:cs typeface="Times New Roman"/>
              </a:rPr>
              <a:t>Leader_fw</a:t>
            </a:r>
            <a:r>
              <a:rPr lang="en-GB" sz="1200" dirty="0">
                <a:latin typeface="Times New Roman"/>
                <a:cs typeface="Times New Roman"/>
              </a:rPr>
              <a:t> and IS-1_rev; lanes 9-14, primer combination IS-2_fw and Spacer#18_rev.</a:t>
            </a:r>
            <a:r>
              <a:rPr lang="fr-FR" sz="1200" dirty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29" name="Image 2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435" y="951831"/>
            <a:ext cx="3467735" cy="2756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4909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1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118</cp:revision>
  <cp:lastPrinted>2018-08-27T13:01:04Z</cp:lastPrinted>
  <dcterms:created xsi:type="dcterms:W3CDTF">2018-03-26T14:17:04Z</dcterms:created>
  <dcterms:modified xsi:type="dcterms:W3CDTF">2019-10-09T14:58:37Z</dcterms:modified>
</cp:coreProperties>
</file>