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Miguel Rodriguez Rojas" initials="" lastIdx="7" clrIdx="0"/>
  <p:cmAuthor id="1" name="Kwanho Jeong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F66FF"/>
    <a:srgbClr val="9437FF"/>
    <a:srgbClr val="FFFD78"/>
    <a:srgbClr val="FFD579"/>
    <a:srgbClr val="FF7E79"/>
    <a:srgbClr val="008000"/>
    <a:srgbClr val="FF3300"/>
    <a:srgbClr val="FF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168" y="4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D9BDA-C7E9-8B41-9786-0430BC53980E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36F3-367B-5C45-AB7C-27BFD8CC370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6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2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4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82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78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4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2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8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21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2532A-305F-4D7E-B0BF-026327F3D6D6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C066-1F05-430C-B810-C543E343B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13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72"/>
          <p:cNvSpPr/>
          <p:nvPr/>
        </p:nvSpPr>
        <p:spPr>
          <a:xfrm>
            <a:off x="2355850" y="5430441"/>
            <a:ext cx="4832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/>
                <a:cs typeface="Times New Roman"/>
              </a:rPr>
              <a:t>Figure S2</a:t>
            </a:r>
            <a:r>
              <a:rPr lang="en-US" sz="1200" dirty="0">
                <a:latin typeface="Times New Roman"/>
                <a:cs typeface="Times New Roman"/>
              </a:rPr>
              <a:t>: </a:t>
            </a:r>
            <a:r>
              <a:rPr lang="en-US" sz="1200" b="1" dirty="0">
                <a:latin typeface="Times New Roman"/>
                <a:cs typeface="Times New Roman"/>
              </a:rPr>
              <a:t>PCR </a:t>
            </a:r>
            <a:r>
              <a:rPr lang="en-US" sz="1200" b="1" dirty="0" err="1">
                <a:latin typeface="Times New Roman"/>
                <a:cs typeface="Times New Roman"/>
              </a:rPr>
              <a:t>amplific</a:t>
            </a:r>
            <a:r>
              <a:rPr lang="en-GB" sz="1200" b="1" dirty="0" err="1">
                <a:latin typeface="Times New Roman"/>
                <a:cs typeface="Times New Roman"/>
              </a:rPr>
              <a:t>ation</a:t>
            </a:r>
            <a:r>
              <a:rPr lang="en-GB" sz="1200" b="1" dirty="0">
                <a:latin typeface="Times New Roman"/>
                <a:cs typeface="Times New Roman"/>
              </a:rPr>
              <a:t> of CRISPR arrays from </a:t>
            </a:r>
            <a:r>
              <a:rPr lang="en-GB" sz="1200" b="1" i="1" dirty="0">
                <a:latin typeface="Times New Roman"/>
                <a:cs typeface="Times New Roman"/>
              </a:rPr>
              <a:t>X. 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i="1" dirty="0">
                <a:latin typeface="Times New Roman"/>
                <a:cs typeface="Times New Roman"/>
              </a:rPr>
              <a:t> </a:t>
            </a:r>
            <a:r>
              <a:rPr lang="en-GB" sz="1200" b="1" dirty="0" err="1">
                <a:latin typeface="Times New Roman"/>
                <a:cs typeface="Times New Roman"/>
              </a:rPr>
              <a:t>pv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b="1" i="1" dirty="0" err="1">
                <a:latin typeface="Times New Roman"/>
                <a:cs typeface="Times New Roman"/>
              </a:rPr>
              <a:t>citri</a:t>
            </a:r>
            <a:r>
              <a:rPr lang="en-GB" sz="1200" b="1" dirty="0">
                <a:latin typeface="Times New Roman"/>
                <a:cs typeface="Times New Roman"/>
              </a:rPr>
              <a:t>. </a:t>
            </a:r>
            <a:r>
              <a:rPr lang="en-GB" sz="1200" dirty="0">
                <a:latin typeface="Times New Roman"/>
                <a:cs typeface="Times New Roman"/>
              </a:rPr>
              <a:t>M, molecular weight marker (</a:t>
            </a:r>
            <a:r>
              <a:rPr lang="en-GB" sz="1200" dirty="0">
                <a:latin typeface="Symbol" pitchFamily="2" charset="2"/>
                <a:cs typeface="Times New Roman"/>
              </a:rPr>
              <a:t>l</a:t>
            </a:r>
            <a:r>
              <a:rPr lang="en-GB" sz="1200" dirty="0">
                <a:latin typeface="Times New Roman"/>
                <a:cs typeface="Times New Roman"/>
              </a:rPr>
              <a:t> DNA/</a:t>
            </a:r>
            <a:r>
              <a:rPr lang="en-GB" sz="1200" dirty="0" err="1">
                <a:latin typeface="Times New Roman"/>
                <a:cs typeface="Times New Roman"/>
              </a:rPr>
              <a:t>EcoRI</a:t>
            </a:r>
            <a:r>
              <a:rPr lang="en-GB" sz="1200" dirty="0">
                <a:latin typeface="Times New Roman"/>
                <a:cs typeface="Times New Roman"/>
              </a:rPr>
              <a:t> + </a:t>
            </a:r>
            <a:r>
              <a:rPr lang="en-GB" sz="1200" dirty="0" err="1">
                <a:latin typeface="Times New Roman"/>
                <a:cs typeface="Times New Roman"/>
              </a:rPr>
              <a:t>HindIII</a:t>
            </a:r>
            <a:r>
              <a:rPr lang="en-GB" sz="1200" dirty="0">
                <a:latin typeface="Times New Roman"/>
                <a:cs typeface="Times New Roman"/>
              </a:rPr>
              <a:t>, Promega); n, negative control (PCR reaction without template DNA). A, strains no. 1-20 of Table 3; B, strains no. 21-40 of Table 3; C, strains no. 41-57 of Table 3.</a:t>
            </a:r>
            <a:endParaRPr lang="fr-FR" sz="1200" dirty="0">
              <a:latin typeface="Times New Roman"/>
              <a:cs typeface="Times New Roman"/>
            </a:endParaRPr>
          </a:p>
        </p:txBody>
      </p:sp>
      <p:grpSp>
        <p:nvGrpSpPr>
          <p:cNvPr id="176" name="Grouper 175"/>
          <p:cNvGrpSpPr/>
          <p:nvPr/>
        </p:nvGrpSpPr>
        <p:grpSpPr>
          <a:xfrm>
            <a:off x="2220367" y="591606"/>
            <a:ext cx="4967834" cy="4623862"/>
            <a:chOff x="2220367" y="591606"/>
            <a:chExt cx="4967834" cy="4623862"/>
          </a:xfrm>
          <a:effectLst/>
        </p:grpSpPr>
        <p:grpSp>
          <p:nvGrpSpPr>
            <p:cNvPr id="174" name="Grouper 173"/>
            <p:cNvGrpSpPr/>
            <p:nvPr/>
          </p:nvGrpSpPr>
          <p:grpSpPr>
            <a:xfrm>
              <a:off x="2220367" y="591606"/>
              <a:ext cx="4967834" cy="4623862"/>
              <a:chOff x="518567" y="202138"/>
              <a:chExt cx="4967834" cy="4623862"/>
            </a:xfrm>
          </p:grpSpPr>
          <p:grpSp>
            <p:nvGrpSpPr>
              <p:cNvPr id="136" name="Grouper 135"/>
              <p:cNvGrpSpPr/>
              <p:nvPr/>
            </p:nvGrpSpPr>
            <p:grpSpPr>
              <a:xfrm>
                <a:off x="613106" y="202138"/>
                <a:ext cx="4873295" cy="4623862"/>
                <a:chOff x="613106" y="202138"/>
                <a:chExt cx="4873295" cy="4623862"/>
              </a:xfrm>
            </p:grpSpPr>
            <p:sp>
              <p:nvSpPr>
                <p:cNvPr id="134" name="Rectangle 133"/>
                <p:cNvSpPr/>
                <p:nvPr/>
              </p:nvSpPr>
              <p:spPr>
                <a:xfrm>
                  <a:off x="685801" y="3454778"/>
                  <a:ext cx="425508" cy="1161672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685801" y="1873628"/>
                  <a:ext cx="425508" cy="1441072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" name="Rectangle 128"/>
                <p:cNvSpPr/>
                <p:nvPr/>
              </p:nvSpPr>
              <p:spPr>
                <a:xfrm>
                  <a:off x="685801" y="538014"/>
                  <a:ext cx="425508" cy="1206551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pic>
              <p:nvPicPr>
                <p:cNvPr id="5" name="Picture 413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harpenSoften amount="50000"/>
                          </a14:imgEffect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449" t="8390" r="10900" b="58842"/>
                <a:stretch/>
              </p:blipFill>
              <p:spPr bwMode="auto">
                <a:xfrm>
                  <a:off x="1092200" y="537633"/>
                  <a:ext cx="4234275" cy="1206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" name="Picture 29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459" t="6739" r="11201" b="55503"/>
                <a:stretch/>
              </p:blipFill>
              <p:spPr bwMode="auto">
                <a:xfrm>
                  <a:off x="1092201" y="1845739"/>
                  <a:ext cx="4243800" cy="14647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30" name="Rectangle 129"/>
                <p:cNvSpPr/>
                <p:nvPr/>
              </p:nvSpPr>
              <p:spPr>
                <a:xfrm>
                  <a:off x="613106" y="202138"/>
                  <a:ext cx="4716661" cy="35560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57" name="Picture 362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91" t="10199" r="27890" b="63690"/>
                <a:stretch/>
              </p:blipFill>
              <p:spPr bwMode="auto">
                <a:xfrm>
                  <a:off x="1096434" y="3488278"/>
                  <a:ext cx="3721099" cy="1191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9446" y="357185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5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63123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49924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</a:t>
                  </a:r>
                </a:p>
              </p:txBody>
            </p:sp>
            <p:sp>
              <p:nvSpPr>
                <p:cNvPr id="6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635664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3</a:t>
                  </a:r>
                </a:p>
              </p:txBody>
            </p:sp>
            <p:sp>
              <p:nvSpPr>
                <p:cNvPr id="6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820874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</a:t>
                  </a:r>
                </a:p>
              </p:txBody>
            </p:sp>
            <p:sp>
              <p:nvSpPr>
                <p:cNvPr id="6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08205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</a:t>
                  </a:r>
                </a:p>
              </p:txBody>
            </p:sp>
            <p:sp>
              <p:nvSpPr>
                <p:cNvPr id="6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184950" y="352954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6</a:t>
                  </a:r>
                </a:p>
              </p:txBody>
            </p:sp>
            <p:sp>
              <p:nvSpPr>
                <p:cNvPr id="6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70693" y="350838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7</a:t>
                  </a:r>
                </a:p>
              </p:txBody>
            </p:sp>
            <p:sp>
              <p:nvSpPr>
                <p:cNvPr id="6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544264" y="350309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8</a:t>
                  </a:r>
                </a:p>
              </p:txBody>
            </p:sp>
            <p:sp>
              <p:nvSpPr>
                <p:cNvPr id="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734767" y="352425"/>
                  <a:ext cx="249663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9</a:t>
                  </a:r>
                </a:p>
              </p:txBody>
            </p:sp>
            <p:sp>
              <p:nvSpPr>
                <p:cNvPr id="6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875528" y="352425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10</a:t>
                  </a:r>
                </a:p>
              </p:txBody>
            </p:sp>
            <p:sp>
              <p:nvSpPr>
                <p:cNvPr id="6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74991" y="346604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7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252265" y="35030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11</a:t>
                  </a:r>
                </a:p>
              </p:txBody>
            </p:sp>
            <p:sp>
              <p:nvSpPr>
                <p:cNvPr id="7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425307" y="352951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12</a:t>
                  </a:r>
                </a:p>
              </p:txBody>
            </p:sp>
            <p:sp>
              <p:nvSpPr>
                <p:cNvPr id="7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607330" y="354542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13</a:t>
                  </a:r>
                </a:p>
              </p:txBody>
            </p:sp>
            <p:sp>
              <p:nvSpPr>
                <p:cNvPr id="7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790953" y="350312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14</a:t>
                  </a:r>
                </a:p>
              </p:txBody>
            </p:sp>
            <p:sp>
              <p:nvSpPr>
                <p:cNvPr id="7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977747" y="35454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15</a:t>
                  </a:r>
                </a:p>
              </p:txBody>
            </p:sp>
            <p:sp>
              <p:nvSpPr>
                <p:cNvPr id="7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161896" y="354545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16</a:t>
                  </a:r>
                </a:p>
              </p:txBody>
            </p:sp>
            <p:sp>
              <p:nvSpPr>
                <p:cNvPr id="7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48693" y="358776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17</a:t>
                  </a:r>
                </a:p>
              </p:txBody>
            </p:sp>
            <p:sp>
              <p:nvSpPr>
                <p:cNvPr id="7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528606" y="363010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>
                      <a:latin typeface="Times New Roman"/>
                      <a:cs typeface="Times New Roman"/>
                    </a:rPr>
                    <a:t>18</a:t>
                  </a:r>
                </a:p>
              </p:txBody>
            </p:sp>
            <p:sp>
              <p:nvSpPr>
                <p:cNvPr id="7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707999" y="363010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19</a:t>
                  </a:r>
                </a:p>
              </p:txBody>
            </p:sp>
            <p:sp>
              <p:nvSpPr>
                <p:cNvPr id="7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902729" y="363008"/>
                  <a:ext cx="314659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20</a:t>
                  </a:r>
                </a:p>
              </p:txBody>
            </p:sp>
            <p:sp>
              <p:nvSpPr>
                <p:cNvPr id="8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087406" y="367243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1" name="Rectangle 130"/>
                <p:cNvSpPr/>
                <p:nvPr/>
              </p:nvSpPr>
              <p:spPr>
                <a:xfrm>
                  <a:off x="615951" y="1703914"/>
                  <a:ext cx="4730750" cy="1778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4156" y="1695976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8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45134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21</a:t>
                  </a:r>
                </a:p>
              </p:txBody>
            </p:sp>
            <p:sp>
              <p:nvSpPr>
                <p:cNvPr id="8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19236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22</a:t>
                  </a:r>
                </a:p>
              </p:txBody>
            </p:sp>
            <p:sp>
              <p:nvSpPr>
                <p:cNvPr id="8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596510" y="170391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23</a:t>
                  </a:r>
                </a:p>
              </p:txBody>
            </p:sp>
            <p:sp>
              <p:nvSpPr>
                <p:cNvPr id="8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773254" y="169968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24</a:t>
                  </a:r>
                </a:p>
              </p:txBody>
            </p:sp>
            <p:sp>
              <p:nvSpPr>
                <p:cNvPr id="8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956352" y="169968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25</a:t>
                  </a:r>
                </a:p>
              </p:txBody>
            </p:sp>
            <p:sp>
              <p:nvSpPr>
                <p:cNvPr id="8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141563" y="170021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26</a:t>
                  </a:r>
                </a:p>
              </p:txBody>
            </p:sp>
            <p:sp>
              <p:nvSpPr>
                <p:cNvPr id="8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23073" y="169809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27</a:t>
                  </a:r>
                </a:p>
              </p:txBody>
            </p:sp>
            <p:sp>
              <p:nvSpPr>
                <p:cNvPr id="9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517809" y="1697566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28</a:t>
                  </a:r>
                </a:p>
              </p:txBody>
            </p:sp>
            <p:sp>
              <p:nvSpPr>
                <p:cNvPr id="9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699846" y="169544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29</a:t>
                  </a:r>
                </a:p>
              </p:txBody>
            </p:sp>
            <p:sp>
              <p:nvSpPr>
                <p:cNvPr id="9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878704" y="169544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30</a:t>
                  </a:r>
                </a:p>
              </p:txBody>
            </p:sp>
            <p:sp>
              <p:nvSpPr>
                <p:cNvPr id="9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73934" y="1689628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9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263907" y="169333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31</a:t>
                  </a:r>
                </a:p>
              </p:txBody>
            </p:sp>
            <p:sp>
              <p:nvSpPr>
                <p:cNvPr id="9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436949" y="169597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32</a:t>
                  </a:r>
                </a:p>
              </p:txBody>
            </p:sp>
            <p:sp>
              <p:nvSpPr>
                <p:cNvPr id="9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627438" y="1697566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33</a:t>
                  </a:r>
                </a:p>
              </p:txBody>
            </p:sp>
            <p:sp>
              <p:nvSpPr>
                <p:cNvPr id="9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811061" y="169756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34</a:t>
                  </a:r>
                </a:p>
              </p:txBody>
            </p:sp>
            <p:sp>
              <p:nvSpPr>
                <p:cNvPr id="9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997855" y="169757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35</a:t>
                  </a:r>
                </a:p>
              </p:txBody>
            </p:sp>
            <p:sp>
              <p:nvSpPr>
                <p:cNvPr id="9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186237" y="169756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36</a:t>
                  </a:r>
                </a:p>
              </p:txBody>
            </p:sp>
            <p:sp>
              <p:nvSpPr>
                <p:cNvPr id="100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373034" y="170180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37</a:t>
                  </a:r>
                </a:p>
              </p:txBody>
            </p:sp>
            <p:sp>
              <p:nvSpPr>
                <p:cNvPr id="10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548714" y="169756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38</a:t>
                  </a:r>
                </a:p>
              </p:txBody>
            </p:sp>
            <p:sp>
              <p:nvSpPr>
                <p:cNvPr id="102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736573" y="169756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39</a:t>
                  </a:r>
                </a:p>
              </p:txBody>
            </p:sp>
            <p:sp>
              <p:nvSpPr>
                <p:cNvPr id="103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918604" y="169333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40</a:t>
                  </a:r>
                </a:p>
              </p:txBody>
            </p:sp>
            <p:sp>
              <p:nvSpPr>
                <p:cNvPr id="10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111747" y="1693335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654050" y="3278714"/>
                  <a:ext cx="4775201" cy="2137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60986" y="3284538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10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241964" y="328453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41</a:t>
                  </a:r>
                </a:p>
              </p:txBody>
            </p:sp>
            <p:sp>
              <p:nvSpPr>
                <p:cNvPr id="10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16058" y="328454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42</a:t>
                  </a:r>
                </a:p>
              </p:txBody>
            </p:sp>
            <p:sp>
              <p:nvSpPr>
                <p:cNvPr id="10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610269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43</a:t>
                  </a:r>
                </a:p>
              </p:txBody>
            </p:sp>
            <p:sp>
              <p:nvSpPr>
                <p:cNvPr id="11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796546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44</a:t>
                  </a:r>
                </a:p>
              </p:txBody>
            </p:sp>
            <p:sp>
              <p:nvSpPr>
                <p:cNvPr id="11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981772" y="328877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45</a:t>
                  </a:r>
                </a:p>
              </p:txBody>
            </p:sp>
            <p:sp>
              <p:nvSpPr>
                <p:cNvPr id="11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163282" y="3286657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46</a:t>
                  </a:r>
                </a:p>
              </p:txBody>
            </p:sp>
            <p:sp>
              <p:nvSpPr>
                <p:cNvPr id="11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349552" y="3286128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47</a:t>
                  </a:r>
                </a:p>
              </p:txBody>
            </p:sp>
            <p:sp>
              <p:nvSpPr>
                <p:cNvPr id="11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535822" y="328824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48</a:t>
                  </a:r>
                </a:p>
              </p:txBody>
            </p:sp>
            <p:sp>
              <p:nvSpPr>
                <p:cNvPr id="11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96165" y="3286666"/>
                  <a:ext cx="300082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M</a:t>
                  </a:r>
                </a:p>
              </p:txBody>
            </p:sp>
            <p:sp>
              <p:nvSpPr>
                <p:cNvPr id="11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727338" y="3281895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49</a:t>
                  </a:r>
                </a:p>
              </p:txBody>
            </p:sp>
            <p:sp>
              <p:nvSpPr>
                <p:cNvPr id="118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908845" y="328877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50</a:t>
                  </a:r>
                </a:p>
              </p:txBody>
            </p:sp>
            <p:sp>
              <p:nvSpPr>
                <p:cNvPr id="11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277137" y="3286131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51</a:t>
                  </a:r>
                </a:p>
              </p:txBody>
            </p:sp>
            <p:sp>
              <p:nvSpPr>
                <p:cNvPr id="12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456528" y="328613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52</a:t>
                  </a:r>
                </a:p>
              </p:txBody>
            </p:sp>
            <p:sp>
              <p:nvSpPr>
                <p:cNvPr id="12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643317" y="3286134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53</a:t>
                  </a:r>
                </a:p>
              </p:txBody>
            </p:sp>
            <p:sp>
              <p:nvSpPr>
                <p:cNvPr id="12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827469" y="3286132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54</a:t>
                  </a:r>
                </a:p>
              </p:txBody>
            </p:sp>
            <p:sp>
              <p:nvSpPr>
                <p:cNvPr id="12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014264" y="3286129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55</a:t>
                  </a:r>
                </a:p>
              </p:txBody>
            </p:sp>
            <p:sp>
              <p:nvSpPr>
                <p:cNvPr id="124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198415" y="3286130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56</a:t>
                  </a:r>
                </a:p>
              </p:txBody>
            </p:sp>
            <p:sp>
              <p:nvSpPr>
                <p:cNvPr id="125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4377803" y="3286133"/>
                  <a:ext cx="312906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57</a:t>
                  </a:r>
                </a:p>
              </p:txBody>
            </p:sp>
            <p:sp>
              <p:nvSpPr>
                <p:cNvPr id="126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585238" y="3281896"/>
                  <a:ext cx="261610" cy="246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000" dirty="0">
                      <a:latin typeface="Times New Roman"/>
                      <a:cs typeface="Times New Roman"/>
                    </a:rPr>
                    <a:t>n</a:t>
                  </a: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682625" y="4612214"/>
                  <a:ext cx="4803776" cy="2137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37" name="Rectangle 136"/>
              <p:cNvSpPr/>
              <p:nvPr/>
            </p:nvSpPr>
            <p:spPr>
              <a:xfrm>
                <a:off x="591611" y="8022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2,027 bp</a:t>
                </a: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591611" y="9863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588436" y="11832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41" name="Connecteur droit 140"/>
              <p:cNvCxnSpPr/>
              <p:nvPr/>
            </p:nvCxnSpPr>
            <p:spPr>
              <a:xfrm>
                <a:off x="698500" y="1098550"/>
                <a:ext cx="3937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/>
              <p:cNvCxnSpPr/>
              <p:nvPr/>
            </p:nvCxnSpPr>
            <p:spPr>
              <a:xfrm>
                <a:off x="1085850" y="1096433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/>
              <p:cNvCxnSpPr/>
              <p:nvPr/>
            </p:nvCxnSpPr>
            <p:spPr>
              <a:xfrm>
                <a:off x="704850" y="1282700"/>
                <a:ext cx="4603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/>
              <p:cNvCxnSpPr/>
              <p:nvPr/>
            </p:nvCxnSpPr>
            <p:spPr>
              <a:xfrm>
                <a:off x="708025" y="1485900"/>
                <a:ext cx="381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 flipV="1">
                <a:off x="1085850" y="1368425"/>
                <a:ext cx="98425" cy="115889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Rectangle 151"/>
              <p:cNvSpPr/>
              <p:nvPr/>
            </p:nvSpPr>
            <p:spPr>
              <a:xfrm>
                <a:off x="594786" y="238654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91611" y="25548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55" name="Connecteur droit 154"/>
              <p:cNvCxnSpPr/>
              <p:nvPr/>
            </p:nvCxnSpPr>
            <p:spPr>
              <a:xfrm>
                <a:off x="739775" y="285115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/>
              <p:cNvCxnSpPr/>
              <p:nvPr/>
            </p:nvCxnSpPr>
            <p:spPr>
              <a:xfrm>
                <a:off x="742950" y="2695575"/>
                <a:ext cx="3397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necteur droit 157"/>
              <p:cNvCxnSpPr/>
              <p:nvPr/>
            </p:nvCxnSpPr>
            <p:spPr>
              <a:xfrm>
                <a:off x="1076325" y="2693458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Rectangle 160"/>
              <p:cNvSpPr/>
              <p:nvPr/>
            </p:nvSpPr>
            <p:spPr>
              <a:xfrm>
                <a:off x="575736" y="274849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831 bp</a:t>
                </a:r>
              </a:p>
            </p:txBody>
          </p:sp>
          <p:cxnSp>
            <p:nvCxnSpPr>
              <p:cNvPr id="162" name="Connecteur droit 161"/>
              <p:cNvCxnSpPr/>
              <p:nvPr/>
            </p:nvCxnSpPr>
            <p:spPr>
              <a:xfrm>
                <a:off x="730250" y="3044825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Rectangle 162"/>
              <p:cNvSpPr/>
              <p:nvPr/>
            </p:nvSpPr>
            <p:spPr>
              <a:xfrm>
                <a:off x="572561" y="289771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564 bp</a:t>
                </a:r>
              </a:p>
            </p:txBody>
          </p:sp>
          <p:cxnSp>
            <p:nvCxnSpPr>
              <p:cNvPr id="164" name="Connecteur droit 163"/>
              <p:cNvCxnSpPr/>
              <p:nvPr/>
            </p:nvCxnSpPr>
            <p:spPr>
              <a:xfrm>
                <a:off x="733425" y="319405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Rectangle 164"/>
              <p:cNvSpPr/>
              <p:nvPr/>
            </p:nvSpPr>
            <p:spPr>
              <a:xfrm>
                <a:off x="572561" y="3840691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1,584 bp</a:t>
                </a: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569386" y="4008966"/>
                <a:ext cx="618064" cy="4497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1,375 bp</a:t>
                </a:r>
              </a:p>
            </p:txBody>
          </p:sp>
          <p:cxnSp>
            <p:nvCxnSpPr>
              <p:cNvPr id="167" name="Connecteur droit 166"/>
              <p:cNvCxnSpPr/>
              <p:nvPr/>
            </p:nvCxnSpPr>
            <p:spPr>
              <a:xfrm>
                <a:off x="717550" y="4305300"/>
                <a:ext cx="419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/>
              <p:cNvCxnSpPr/>
              <p:nvPr/>
            </p:nvCxnSpPr>
            <p:spPr>
              <a:xfrm>
                <a:off x="720725" y="4149725"/>
                <a:ext cx="3397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/>
              <p:cNvCxnSpPr/>
              <p:nvPr/>
            </p:nvCxnSpPr>
            <p:spPr>
              <a:xfrm>
                <a:off x="1054100" y="4147608"/>
                <a:ext cx="88900" cy="84667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Rectangle 169"/>
              <p:cNvSpPr/>
              <p:nvPr/>
            </p:nvSpPr>
            <p:spPr>
              <a:xfrm>
                <a:off x="518568" y="338676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A</a:t>
                </a: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518567" y="1684874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B</a:t>
                </a: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527031" y="3268143"/>
                <a:ext cx="524933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b="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C</a:t>
                </a:r>
              </a:p>
            </p:txBody>
          </p:sp>
        </p:grpSp>
        <p:sp>
          <p:nvSpPr>
            <p:cNvPr id="175" name="Rectangle 174"/>
            <p:cNvSpPr/>
            <p:nvPr/>
          </p:nvSpPr>
          <p:spPr>
            <a:xfrm>
              <a:off x="2275417" y="723901"/>
              <a:ext cx="4853516" cy="43815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287245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6577</TotalTime>
  <Words>88</Words>
  <Application>Microsoft Macintosh PowerPoint</Application>
  <PresentationFormat>Widescreen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Thème Office</vt:lpstr>
      <vt:lpstr>PowerPoint Presentation</vt:lpstr>
    </vt:vector>
  </TitlesOfParts>
  <Company>IRD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Kwanho JEONG</dc:creator>
  <cp:lastModifiedBy>Microsoft Office User</cp:lastModifiedBy>
  <cp:revision>118</cp:revision>
  <cp:lastPrinted>2018-08-27T13:01:04Z</cp:lastPrinted>
  <dcterms:created xsi:type="dcterms:W3CDTF">2018-03-26T14:17:04Z</dcterms:created>
  <dcterms:modified xsi:type="dcterms:W3CDTF">2019-11-04T11:24:02Z</dcterms:modified>
</cp:coreProperties>
</file>