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-414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BF6F8122-4FAF-4863-A0BF-110F49D1F9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xmlns="" id="{C99064A8-3B8B-4DA1-9A7A-5F074A144A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xmlns="" id="{26DF0527-EA57-4325-9AC1-D89009B131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792D6-28CE-45A7-8E27-06BF9F4DEA36}" type="datetimeFigureOut">
              <a:rPr kumimoji="1" lang="ja-JP" altLang="en-US" smtClean="0"/>
              <a:t>2020/2/6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xmlns="" id="{6C3BCC4F-32CA-4648-B399-9445F5873B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xmlns="" id="{822AB4F6-F477-4B13-9318-6D84D434B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E8312-2BB7-4F0A-8A63-D481BEE0E48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40742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39A57C7C-61C7-462B-914E-D5B126B375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xmlns="" id="{07F6AE75-C5C0-4187-A2E9-2DB1F1D9AB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xmlns="" id="{FB229572-2DC3-4AD8-86D0-EA8C719C3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792D6-28CE-45A7-8E27-06BF9F4DEA36}" type="datetimeFigureOut">
              <a:rPr kumimoji="1" lang="ja-JP" altLang="en-US" smtClean="0"/>
              <a:t>2020/2/6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xmlns="" id="{4694FAF4-082C-492E-8D16-AE266F2D0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xmlns="" id="{0300C5D8-974E-45C0-9D16-1FE015D22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E8312-2BB7-4F0A-8A63-D481BEE0E48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404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7D17C137-5182-41F9-A570-50EBDC628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xmlns="" id="{83B15C85-E442-43F8-AD22-BF70FC9A0B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xmlns="" id="{91FC89A8-25EA-4413-A99C-B98C57B3BF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792D6-28CE-45A7-8E27-06BF9F4DEA36}" type="datetimeFigureOut">
              <a:rPr kumimoji="1" lang="ja-JP" altLang="en-US" smtClean="0"/>
              <a:t>2020/2/6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xmlns="" id="{43444E3C-BD2A-4CDA-9369-74CEC4CDAA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xmlns="" id="{032892A3-3BC2-4F21-A2DD-5497284E6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E8312-2BB7-4F0A-8A63-D481BEE0E48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57155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4980643C-F2E1-4BCF-8174-FD92EF695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xmlns="" id="{F194A62A-82A8-41D4-9BD7-0869CFCF6B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xmlns="" id="{FD3E1A6A-269B-417C-93A3-71FD9C67F6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xmlns="" id="{48F66827-BE7B-49EE-AC84-A89132293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792D6-28CE-45A7-8E27-06BF9F4DEA36}" type="datetimeFigureOut">
              <a:rPr kumimoji="1" lang="ja-JP" altLang="en-US" smtClean="0"/>
              <a:t>2020/2/6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xmlns="" id="{26143FB9-AF6D-4E4D-8664-FA682AA3D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xmlns="" id="{0FDF0153-1C98-4B1F-9682-E3AAF2D4A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E8312-2BB7-4F0A-8A63-D481BEE0E48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26048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AB21D7C4-ADCA-4FF1-95B8-320656111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xmlns="" id="{FE7CABDA-CB1F-4954-9FC9-9D2B307B26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xmlns="" id="{F3E94AE7-A39B-451F-A1FF-349EFD8E19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xmlns="" id="{6BCEEED8-659D-43D4-B8B5-556C6CB29D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xmlns="" id="{ECD1FAA2-D7E1-48BE-B0FB-D34766FFB2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xmlns="" id="{155FFF62-1A6A-4766-BA7C-853A70DD6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792D6-28CE-45A7-8E27-06BF9F4DEA36}" type="datetimeFigureOut">
              <a:rPr kumimoji="1" lang="ja-JP" altLang="en-US" smtClean="0"/>
              <a:t>2020/2/6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xmlns="" id="{6E406A9E-7590-48C7-9CBE-2DD317916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xmlns="" id="{E1B8EB08-75A2-4DC0-8C51-8D955BA412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E8312-2BB7-4F0A-8A63-D481BEE0E48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50128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00BFE4A1-24ED-43A0-862E-8FCA681DD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xmlns="" id="{CFFA64A6-208A-4765-97B9-43B2E4E07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792D6-28CE-45A7-8E27-06BF9F4DEA36}" type="datetimeFigureOut">
              <a:rPr kumimoji="1" lang="ja-JP" altLang="en-US" smtClean="0"/>
              <a:t>2020/2/6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xmlns="" id="{714FF436-1C7A-43FA-B394-00ADD8106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xmlns="" id="{3FBF4724-E231-43A7-BDD2-976E77C91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E8312-2BB7-4F0A-8A63-D481BEE0E48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8948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xmlns="" id="{3EC7473D-A0AF-46C5-994D-40EF8C87F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792D6-28CE-45A7-8E27-06BF9F4DEA36}" type="datetimeFigureOut">
              <a:rPr kumimoji="1" lang="ja-JP" altLang="en-US" smtClean="0"/>
              <a:t>2020/2/6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xmlns="" id="{CE17D13A-DDA0-4863-98FC-0B1E31688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xmlns="" id="{DB90DBD1-976B-4081-AAF2-D17650C50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E8312-2BB7-4F0A-8A63-D481BEE0E48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78383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9986FB3D-B21D-479D-B321-4B921282C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xmlns="" id="{2D7DA626-D936-4FD8-B7A7-BF0CDAC6C2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xmlns="" id="{A3AAD672-76F4-422D-A8F5-72F8D92457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xmlns="" id="{608C0D51-DA93-4E66-891D-BBBCE3CDD8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792D6-28CE-45A7-8E27-06BF9F4DEA36}" type="datetimeFigureOut">
              <a:rPr kumimoji="1" lang="ja-JP" altLang="en-US" smtClean="0"/>
              <a:t>2020/2/6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xmlns="" id="{C53B9A7E-72AA-428F-8D1D-FEA7CD4BA0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xmlns="" id="{BD1167D3-21DA-45F9-8B62-7A2F7C1500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E8312-2BB7-4F0A-8A63-D481BEE0E48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2553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1BF542F1-39D3-423E-ABE6-AD277C1674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xmlns="" id="{1319DA1D-4B22-497A-AD9C-5F4CFEE26F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xmlns="" id="{D3B3FC6A-C5B9-4C23-B7FA-55691D0136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xmlns="" id="{0BC84C34-7CB6-497A-AFA2-1AE62B8B1B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792D6-28CE-45A7-8E27-06BF9F4DEA36}" type="datetimeFigureOut">
              <a:rPr kumimoji="1" lang="ja-JP" altLang="en-US" smtClean="0"/>
              <a:t>2020/2/6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xmlns="" id="{49E32A21-1261-4879-BBF7-EF5F350780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xmlns="" id="{3559F3D2-64E3-4A88-904B-D9A3C428C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E8312-2BB7-4F0A-8A63-D481BEE0E48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39304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7E345BEB-A8F1-4D28-AF51-9F84D7B09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xmlns="" id="{7CF7994F-71F2-4FF4-BDD6-B818DB6CDE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xmlns="" id="{48C0DC40-6FA1-4C2F-B09B-5891A2BF3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792D6-28CE-45A7-8E27-06BF9F4DEA36}" type="datetimeFigureOut">
              <a:rPr kumimoji="1" lang="ja-JP" altLang="en-US" smtClean="0"/>
              <a:t>2020/2/6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xmlns="" id="{E9156C9F-5C3A-4A4C-BD11-280CD8239C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xmlns="" id="{7032D01B-E86D-4016-BF13-C658FC8D9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E8312-2BB7-4F0A-8A63-D481BEE0E48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29290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xmlns="" id="{E28E15BA-0C87-40FE-A1D1-16A05D9D14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xmlns="" id="{9F59BFE1-4333-45A2-A1B7-FFB79E25EA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xmlns="" id="{E6CD726E-B4C7-4114-9465-7A2AEDFB31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792D6-28CE-45A7-8E27-06BF9F4DEA36}" type="datetimeFigureOut">
              <a:rPr kumimoji="1" lang="ja-JP" altLang="en-US" smtClean="0"/>
              <a:t>2020/2/6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xmlns="" id="{1DA758CA-1C17-489D-BE65-1CA5354C7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xmlns="" id="{3BA2AF87-6FF4-4ADF-AFED-55C39987E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E8312-2BB7-4F0A-8A63-D481BEE0E48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3455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xmlns="" id="{7FACE616-775B-49E4-8EA0-B13EF73F1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xmlns="" id="{90090895-B52E-473E-A6DE-D5E9F25C98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xmlns="" id="{16B08B00-2FFB-4B21-B275-9334EB9154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5792D6-28CE-45A7-8E27-06BF9F4DEA36}" type="datetimeFigureOut">
              <a:rPr kumimoji="1" lang="ja-JP" altLang="en-US" smtClean="0"/>
              <a:t>2020/2/6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xmlns="" id="{1C2EE89B-95B8-4F1D-806F-8CAA57F9A4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xmlns="" id="{47A682D8-40D6-48D3-8756-23E8550D18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BE8312-2BB7-4F0A-8A63-D481BEE0E48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205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450" y="18047"/>
            <a:ext cx="9839797" cy="6869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0760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</TotalTime>
  <Words>0</Words>
  <Application>Microsoft Office PowerPoint</Application>
  <PresentationFormat>ユーザー設定</PresentationFormat>
  <Paragraphs>0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唐澤一徳</dc:creator>
  <cp:lastModifiedBy>hd</cp:lastModifiedBy>
  <cp:revision>22</cp:revision>
  <dcterms:created xsi:type="dcterms:W3CDTF">2019-08-07T11:11:33Z</dcterms:created>
  <dcterms:modified xsi:type="dcterms:W3CDTF">2020-02-06T12:48:18Z</dcterms:modified>
</cp:coreProperties>
</file>