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2" r:id="rId2"/>
  </p:sldIdLst>
  <p:sldSz cx="6858000" cy="9144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.D. Moerland" initials="PM" lastIdx="6" clrIdx="0">
    <p:extLst/>
  </p:cmAuthor>
  <p:cmAuthor id="2" name="Maryam Soleimani Dodaran" initials="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BC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4" d="100"/>
          <a:sy n="94" d="100"/>
        </p:scale>
        <p:origin x="2772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8E6E9F-4FB3-9747-AD5B-A0B5D1810418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606800" y="514350"/>
            <a:ext cx="19304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01E4BF-B8E0-D74A-9D2D-2D3F64446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866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243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861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63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140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212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471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86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598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276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639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900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2BE162-40B1-C143-AF01-25F08632A65B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361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2192"/>
            <a:ext cx="1996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 smtClean="0"/>
              <a:t>ADDITIONAL FILE </a:t>
            </a:r>
            <a:r>
              <a:rPr lang="nl-NL" b="1" dirty="0"/>
              <a:t>9</a:t>
            </a:r>
            <a:endParaRPr lang="nl-NL" b="1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28773" y="8024789"/>
            <a:ext cx="62142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/>
              <a:t>Additional File </a:t>
            </a:r>
            <a:r>
              <a:rPr lang="en-GB" sz="1600" b="1" dirty="0"/>
              <a:t>9</a:t>
            </a:r>
            <a:r>
              <a:rPr lang="en-GB" sz="1600" dirty="0" smtClean="0"/>
              <a:t>.</a:t>
            </a:r>
            <a:r>
              <a:rPr lang="en-GB" sz="1600" b="1" dirty="0" smtClean="0"/>
              <a:t> </a:t>
            </a:r>
            <a:r>
              <a:rPr lang="en-GB" sz="1600" dirty="0"/>
              <a:t>Venn </a:t>
            </a:r>
            <a:r>
              <a:rPr lang="en-GB" sz="1600" dirty="0" smtClean="0"/>
              <a:t>diagrams </a:t>
            </a:r>
            <a:r>
              <a:rPr lang="en-GB" sz="1600" dirty="0"/>
              <a:t>of the </a:t>
            </a:r>
            <a:r>
              <a:rPr lang="en-GB" sz="1600" dirty="0" smtClean="0"/>
              <a:t>overlap between single-locus and multi-locus signatures </a:t>
            </a:r>
            <a:r>
              <a:rPr lang="en-GB" sz="1600" dirty="0"/>
              <a:t>in the </a:t>
            </a:r>
            <a:r>
              <a:rPr lang="en-GB" sz="1600" dirty="0" smtClean="0"/>
              <a:t>ER</a:t>
            </a:r>
            <a:r>
              <a:rPr lang="en-GB" sz="1600" dirty="0"/>
              <a:t>+/HER2-, TAM and AI </a:t>
            </a:r>
            <a:r>
              <a:rPr lang="en-GB" sz="1600" dirty="0" smtClean="0"/>
              <a:t>cohorts.</a:t>
            </a:r>
            <a:endParaRPr lang="nl-NL" sz="1600" dirty="0"/>
          </a:p>
        </p:txBody>
      </p:sp>
      <p:sp>
        <p:nvSpPr>
          <p:cNvPr id="5" name="Oval 4"/>
          <p:cNvSpPr>
            <a:spLocks noChangeAspect="1"/>
          </p:cNvSpPr>
          <p:nvPr/>
        </p:nvSpPr>
        <p:spPr>
          <a:xfrm>
            <a:off x="240558" y="1405360"/>
            <a:ext cx="1800000" cy="1800000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>
            <a:spLocks noChangeAspect="1"/>
          </p:cNvSpPr>
          <p:nvPr/>
        </p:nvSpPr>
        <p:spPr>
          <a:xfrm>
            <a:off x="233053" y="2239102"/>
            <a:ext cx="1800000" cy="1800000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467526" y="602093"/>
            <a:ext cx="1217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 smtClean="0"/>
              <a:t>ER+/HER2-</a:t>
            </a:r>
            <a:endParaRPr lang="en-GB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81583" y="1792085"/>
            <a:ext cx="540000" cy="37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 smtClean="0"/>
              <a:t>130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887679" y="2529701"/>
            <a:ext cx="540000" cy="37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 smtClean="0"/>
              <a:t>41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881583" y="3389237"/>
            <a:ext cx="540000" cy="37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/>
              <a:t>9</a:t>
            </a:r>
            <a:r>
              <a:rPr lang="nl-NL" dirty="0" smtClean="0"/>
              <a:t>1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02225" y="1010525"/>
            <a:ext cx="1241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Multi-locus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535519" y="4101197"/>
            <a:ext cx="1297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Single-locus</a:t>
            </a:r>
            <a:endParaRPr lang="en-GB" dirty="0"/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2270526" y="1399264"/>
            <a:ext cx="1800000" cy="1800000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>
            <a:spLocks noChangeAspect="1"/>
          </p:cNvSpPr>
          <p:nvPr/>
        </p:nvSpPr>
        <p:spPr>
          <a:xfrm>
            <a:off x="2263021" y="2233006"/>
            <a:ext cx="1800000" cy="1800000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2823864" y="595997"/>
            <a:ext cx="621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 smtClean="0"/>
              <a:t>TAM</a:t>
            </a:r>
            <a:endParaRPr lang="en-GB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911551" y="1785989"/>
            <a:ext cx="540000" cy="37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 smtClean="0"/>
              <a:t>41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2917647" y="2523605"/>
            <a:ext cx="540000" cy="37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/>
              <a:t>9</a:t>
            </a: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2911551" y="3383141"/>
            <a:ext cx="540000" cy="37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/>
              <a:t>0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2543916" y="1004429"/>
            <a:ext cx="1241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Multi-locus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2565487" y="4095101"/>
            <a:ext cx="1297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Single-locus</a:t>
            </a:r>
            <a:endParaRPr lang="en-GB" dirty="0"/>
          </a:p>
        </p:txBody>
      </p:sp>
      <p:sp>
        <p:nvSpPr>
          <p:cNvPr id="21" name="Oval 20"/>
          <p:cNvSpPr>
            <a:spLocks noChangeAspect="1"/>
          </p:cNvSpPr>
          <p:nvPr/>
        </p:nvSpPr>
        <p:spPr>
          <a:xfrm>
            <a:off x="4239534" y="1405360"/>
            <a:ext cx="1800000" cy="1800000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4232029" y="2239102"/>
            <a:ext cx="1800000" cy="1800000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4874933" y="602093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 smtClean="0"/>
              <a:t>AI</a:t>
            </a:r>
            <a:endParaRPr lang="en-GB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4880559" y="1792085"/>
            <a:ext cx="540000" cy="37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 smtClean="0"/>
              <a:t>159</a:t>
            </a:r>
            <a:endParaRPr lang="en-GB" dirty="0"/>
          </a:p>
        </p:txBody>
      </p:sp>
      <p:sp>
        <p:nvSpPr>
          <p:cNvPr id="25" name="TextBox 24"/>
          <p:cNvSpPr txBox="1"/>
          <p:nvPr/>
        </p:nvSpPr>
        <p:spPr>
          <a:xfrm>
            <a:off x="4886655" y="2529701"/>
            <a:ext cx="540000" cy="37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 smtClean="0"/>
              <a:t>1</a:t>
            </a:r>
            <a:endParaRPr lang="en-GB" dirty="0"/>
          </a:p>
        </p:txBody>
      </p:sp>
      <p:sp>
        <p:nvSpPr>
          <p:cNvPr id="26" name="TextBox 25"/>
          <p:cNvSpPr txBox="1"/>
          <p:nvPr/>
        </p:nvSpPr>
        <p:spPr>
          <a:xfrm>
            <a:off x="4880559" y="3389237"/>
            <a:ext cx="540000" cy="37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/>
              <a:t>0</a:t>
            </a:r>
            <a:endParaRPr lang="en-GB" dirty="0"/>
          </a:p>
        </p:txBody>
      </p:sp>
      <p:sp>
        <p:nvSpPr>
          <p:cNvPr id="27" name="TextBox 26"/>
          <p:cNvSpPr txBox="1"/>
          <p:nvPr/>
        </p:nvSpPr>
        <p:spPr>
          <a:xfrm>
            <a:off x="4454309" y="1010525"/>
            <a:ext cx="1241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Multi-locus</a:t>
            </a:r>
            <a:endParaRPr lang="en-GB" dirty="0"/>
          </a:p>
        </p:txBody>
      </p:sp>
      <p:sp>
        <p:nvSpPr>
          <p:cNvPr id="28" name="TextBox 27"/>
          <p:cNvSpPr txBox="1"/>
          <p:nvPr/>
        </p:nvSpPr>
        <p:spPr>
          <a:xfrm>
            <a:off x="4534495" y="4101197"/>
            <a:ext cx="1297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Single-locus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3494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13990</TotalTime>
  <Words>48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UVA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Maryam Soleimani Dodaran</dc:creator>
  <cp:lastModifiedBy>P.D. Moerland</cp:lastModifiedBy>
  <cp:revision>182</cp:revision>
  <dcterms:created xsi:type="dcterms:W3CDTF">2018-08-27T08:57:01Z</dcterms:created>
  <dcterms:modified xsi:type="dcterms:W3CDTF">2019-07-25T13:50:18Z</dcterms:modified>
</cp:coreProperties>
</file>