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.D. Moerland" initials="PM" lastIdx="6" clrIdx="0">
    <p:extLst/>
  </p:cmAuthor>
  <p:cmAuthor id="2" name="Maryam Soleimani Dodaran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277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E6E9F-4FB3-9747-AD5B-A0B5D1810418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068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1E4BF-B8E0-D74A-9D2D-2D3F6444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4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4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1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6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9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7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3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92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ADDITIONAL FILE </a:t>
            </a:r>
            <a:r>
              <a:rPr lang="nl-NL" b="1" dirty="0"/>
              <a:t>6</a:t>
            </a:r>
            <a:endParaRPr lang="nl-NL" b="1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145378" y="797165"/>
            <a:ext cx="3148140" cy="3359302"/>
            <a:chOff x="328255" y="797165"/>
            <a:chExt cx="3148140" cy="3359302"/>
          </a:xfrm>
        </p:grpSpPr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691662" y="1137136"/>
              <a:ext cx="1800000" cy="180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 4"/>
            <p:cNvSpPr>
              <a:spLocks noChangeAspect="1"/>
            </p:cNvSpPr>
            <p:nvPr/>
          </p:nvSpPr>
          <p:spPr>
            <a:xfrm>
              <a:off x="1676395" y="1137137"/>
              <a:ext cx="1800000" cy="180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1184029" y="1934302"/>
              <a:ext cx="1800000" cy="180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22324" y="3787135"/>
              <a:ext cx="6090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/>
                <a:t>TAM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8255" y="797165"/>
              <a:ext cx="11961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/>
                <a:t>ER+/HER2-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72161" y="80888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/>
                <a:t>AI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34308" y="2133457"/>
              <a:ext cx="402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 smtClean="0"/>
                <a:t>0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10863" y="1512137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0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10864" y="3000968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5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71603" y="2379641"/>
              <a:ext cx="402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4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25423" y="1523861"/>
              <a:ext cx="540000" cy="37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 smtClean="0"/>
                <a:t>128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02533" y="1523862"/>
              <a:ext cx="540000" cy="37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1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50124" y="2379642"/>
              <a:ext cx="402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 smtClean="0"/>
                <a:t>0</a:t>
              </a:r>
              <a:endParaRPr lang="en-GB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28773" y="7965025"/>
            <a:ext cx="6214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Additional File </a:t>
            </a:r>
            <a:r>
              <a:rPr lang="en-GB" sz="1600" b="1" dirty="0"/>
              <a:t>6</a:t>
            </a:r>
            <a:r>
              <a:rPr lang="en-GB" sz="1600" b="1" dirty="0" smtClean="0"/>
              <a:t>. </a:t>
            </a:r>
            <a:r>
              <a:rPr lang="en-GB" sz="1600" dirty="0"/>
              <a:t>Venn diagram of </a:t>
            </a:r>
            <a:r>
              <a:rPr lang="en-GB" sz="1600" dirty="0" smtClean="0"/>
              <a:t>single-locus signatures in </a:t>
            </a:r>
            <a:r>
              <a:rPr lang="en-GB" sz="1600" dirty="0"/>
              <a:t>the </a:t>
            </a:r>
            <a:r>
              <a:rPr lang="en-GB" sz="1600" dirty="0" smtClean="0"/>
              <a:t>ER</a:t>
            </a:r>
            <a:r>
              <a:rPr lang="en-GB" sz="1600" dirty="0"/>
              <a:t>+/HER2-, TAM and AI </a:t>
            </a:r>
            <a:r>
              <a:rPr lang="en-GB" sz="1600" dirty="0" smtClean="0"/>
              <a:t>cohorts.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58338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13990</TotalTime>
  <Words>35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Soleimani Dodaran</dc:creator>
  <cp:lastModifiedBy>P.D. Moerland</cp:lastModifiedBy>
  <cp:revision>182</cp:revision>
  <dcterms:created xsi:type="dcterms:W3CDTF">2018-08-27T08:57:01Z</dcterms:created>
  <dcterms:modified xsi:type="dcterms:W3CDTF">2019-07-25T13:49:28Z</dcterms:modified>
</cp:coreProperties>
</file>