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64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03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9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2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2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2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59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18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57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29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65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029C1-CF53-4043-B4C4-0C8262A73C99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030C-E1EA-402C-84AD-C1A16959B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2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414" y="152400"/>
            <a:ext cx="100584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3657" y="391886"/>
            <a:ext cx="1534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S1.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5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3657" y="391886"/>
            <a:ext cx="1534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S2.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60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23" y="685734"/>
            <a:ext cx="6400953" cy="54865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3657" y="391886"/>
            <a:ext cx="1534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S3.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744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9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Hao, Ke</dc:creator>
  <cp:lastModifiedBy>Hao, Ke</cp:lastModifiedBy>
  <cp:revision>6</cp:revision>
  <dcterms:created xsi:type="dcterms:W3CDTF">2020-01-17T23:14:01Z</dcterms:created>
  <dcterms:modified xsi:type="dcterms:W3CDTF">2020-01-21T21:10:12Z</dcterms:modified>
</cp:coreProperties>
</file>