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7" r:id="rId2"/>
    <p:sldId id="256" r:id="rId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0" autoAdjust="0"/>
    <p:restoredTop sz="94660"/>
  </p:normalViewPr>
  <p:slideViewPr>
    <p:cSldViewPr snapToGrid="0">
      <p:cViewPr varScale="1">
        <p:scale>
          <a:sx n="78" d="100"/>
          <a:sy n="78" d="100"/>
        </p:scale>
        <p:origin x="1546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2A276-33E9-48C1-AFB1-2885C190C1B5}" type="datetimeFigureOut">
              <a:rPr lang="en-US" smtClean="0"/>
              <a:t>12/16/2019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DBC9C-2FB0-4B5F-BB2F-E54F7371C9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61107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2A276-33E9-48C1-AFB1-2885C190C1B5}" type="datetimeFigureOut">
              <a:rPr lang="en-US" smtClean="0"/>
              <a:t>12/16/2019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DBC9C-2FB0-4B5F-BB2F-E54F7371C9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7384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2A276-33E9-48C1-AFB1-2885C190C1B5}" type="datetimeFigureOut">
              <a:rPr lang="en-US" smtClean="0"/>
              <a:t>12/16/2019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DBC9C-2FB0-4B5F-BB2F-E54F7371C9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32528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2A276-33E9-48C1-AFB1-2885C190C1B5}" type="datetimeFigureOut">
              <a:rPr lang="en-US" smtClean="0"/>
              <a:t>12/16/2019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DBC9C-2FB0-4B5F-BB2F-E54F7371C9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54392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2A276-33E9-48C1-AFB1-2885C190C1B5}" type="datetimeFigureOut">
              <a:rPr lang="en-US" smtClean="0"/>
              <a:t>12/16/2019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DBC9C-2FB0-4B5F-BB2F-E54F7371C9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0274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2A276-33E9-48C1-AFB1-2885C190C1B5}" type="datetimeFigureOut">
              <a:rPr lang="en-US" smtClean="0"/>
              <a:t>12/16/2019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DBC9C-2FB0-4B5F-BB2F-E54F7371C9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49315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2A276-33E9-48C1-AFB1-2885C190C1B5}" type="datetimeFigureOut">
              <a:rPr lang="en-US" smtClean="0"/>
              <a:t>12/16/2019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DBC9C-2FB0-4B5F-BB2F-E54F7371C9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82801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2A276-33E9-48C1-AFB1-2885C190C1B5}" type="datetimeFigureOut">
              <a:rPr lang="en-US" smtClean="0"/>
              <a:t>12/16/2019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DBC9C-2FB0-4B5F-BB2F-E54F7371C9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21738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2A276-33E9-48C1-AFB1-2885C190C1B5}" type="datetimeFigureOut">
              <a:rPr lang="en-US" smtClean="0"/>
              <a:t>12/16/2019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DBC9C-2FB0-4B5F-BB2F-E54F7371C9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33229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2A276-33E9-48C1-AFB1-2885C190C1B5}" type="datetimeFigureOut">
              <a:rPr lang="en-US" smtClean="0"/>
              <a:t>12/16/2019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DBC9C-2FB0-4B5F-BB2F-E54F7371C9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40125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2A276-33E9-48C1-AFB1-2885C190C1B5}" type="datetimeFigureOut">
              <a:rPr lang="en-US" smtClean="0"/>
              <a:t>12/16/2019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DBC9C-2FB0-4B5F-BB2F-E54F7371C9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34813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92A276-33E9-48C1-AFB1-2885C190C1B5}" type="datetimeFigureOut">
              <a:rPr lang="en-US" smtClean="0"/>
              <a:t>12/16/2019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EDBC9C-2FB0-4B5F-BB2F-E54F7371C9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98709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A823C68-42AF-482A-8A80-639F314BD721}"/>
              </a:ext>
            </a:extLst>
          </p:cNvPr>
          <p:cNvSpPr/>
          <p:nvPr/>
        </p:nvSpPr>
        <p:spPr>
          <a:xfrm>
            <a:off x="135721" y="5461656"/>
            <a:ext cx="8721213" cy="13963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6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Supplementary Figure 1 | A flowchart of the study design. </a:t>
            </a:r>
            <a:r>
              <a:rPr lang="en-US" sz="1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Flyers and e-mails were used to recruit interested individuals. Interested individuals contacted the research team, who sent additional information about the study. Fifty-four individuals completed a detailed phone screening with the same researcher with those individuals who met eligibility requirements, enrolled to participate. Abbreviations: ppTG</a:t>
            </a:r>
            <a:r>
              <a:rPr lang="en-US" sz="160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postprandial triglyceride response.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Picture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152254E9-76BC-4390-AE0F-FADA218822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2654" y="0"/>
            <a:ext cx="5981875" cy="5632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79254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67B3043-8C7B-4BCA-987C-149140DDD3DC}"/>
              </a:ext>
            </a:extLst>
          </p:cNvPr>
          <p:cNvSpPr/>
          <p:nvPr/>
        </p:nvSpPr>
        <p:spPr>
          <a:xfrm>
            <a:off x="211393" y="5717227"/>
            <a:ext cx="8721213" cy="8694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6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Supplementary Figure 2 | Serum triglyceride responses to high-fat meal challenge. </a:t>
            </a:r>
            <a:r>
              <a:rPr lang="en-US" sz="1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All forty participant triglyceride responses during the four hour testing period are shown, with each color indicating one individual response. TG, triglycerides.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Picture 7" descr="A close up of a map&#10;&#10;Description automatically generated">
            <a:extLst>
              <a:ext uri="{FF2B5EF4-FFF2-40B4-BE49-F238E27FC236}">
                <a16:creationId xmlns:a16="http://schemas.microsoft.com/office/drawing/2014/main" id="{9A925289-C255-4A3D-9361-F1C7562CD0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1" y="235973"/>
            <a:ext cx="8839203" cy="5303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7317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298</TotalTime>
  <Words>105</Words>
  <Application>Microsoft Office PowerPoint</Application>
  <PresentationFormat>On-screen Show (4:3)</PresentationFormat>
  <Paragraphs>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Stephanie Keene</dc:creator>
  <cp:lastModifiedBy>Stephanie Keene</cp:lastModifiedBy>
  <cp:revision>9</cp:revision>
  <dcterms:created xsi:type="dcterms:W3CDTF">2019-09-26T21:07:05Z</dcterms:created>
  <dcterms:modified xsi:type="dcterms:W3CDTF">2019-12-16T20:50:47Z</dcterms:modified>
</cp:coreProperties>
</file>